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commentAuthors.xml" ContentType="application/vnd.openxmlformats-officedocument.presentationml.commentAuthors+xml"/>
  <Override PartName="/ppt/comments/comment15.xml" ContentType="application/vnd.openxmlformats-officedocument.presentationml.comments+xml"/>
  <Override PartName="/ppt/media/image12.jpeg" ContentType="image/jpeg"/>
  <Override PartName="/ppt/media/image11.jpeg" ContentType="image/jpeg"/>
  <Override PartName="/ppt/media/image10.jpeg" ContentType="image/jpeg"/>
  <Override PartName="/ppt/media/image9.jpeg" ContentType="image/jpeg"/>
  <Override PartName="/ppt/media/image13.jpeg" ContentType="image/jpeg"/>
  <Override PartName="/ppt/media/media7.mp4" ContentType="video/mp4"/>
  <Override PartName="/ppt/media/image2.jpeg" ContentType="image/jpeg"/>
  <Override PartName="/ppt/media/image8.png" ContentType="image/png"/>
  <Override PartName="/ppt/media/image1.jpeg" ContentType="image/jpeg"/>
  <Override PartName="/ppt/media/image3.jpeg" ContentType="image/jpeg"/>
  <Override PartName="/ppt/media/image4.jpeg" ContentType="image/jpeg"/>
  <Override PartName="/ppt/media/image5.jpeg" ContentType="image/jpeg"/>
  <Override PartName="/ppt/media/image6.jpeg" ContentType="image/jpeg"/>
  <Override PartName="/ppt/slideMasters/_rels/slideMaster7.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presentation.xml" ContentType="application/vnd.openxmlformats-officedocument.presentationml.presentation.main+xml"/>
  <Override PartName="/ppt/theme/theme7.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_rels/slideLayout82.xml.rels" ContentType="application/vnd.openxmlformats-package.relationships+xml"/>
  <Override PartName="/ppt/slideLayouts/_rels/slideLayout79.xml.rels" ContentType="application/vnd.openxmlformats-package.relationships+xml"/>
  <Override PartName="/ppt/slideLayouts/_rels/slideLayout36.xml.rels" ContentType="application/vnd.openxmlformats-package.relationships+xml"/>
  <Override PartName="/ppt/slideLayouts/_rels/slideLayout84.xml.rels" ContentType="application/vnd.openxmlformats-package.relationships+xml"/>
  <Override PartName="/ppt/slideLayouts/_rels/slideLayout35.xml.rels" ContentType="application/vnd.openxmlformats-package.relationships+xml"/>
  <Override PartName="/ppt/slideLayouts/_rels/slideLayout83.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10.xml.rels" ContentType="application/vnd.openxmlformats-package.relationships+xml"/>
  <Override PartName="/ppt/slideLayouts/_rels/slideLayout81.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80.xml.rels" ContentType="application/vnd.openxmlformats-package.relationships+xml"/>
  <Override PartName="/ppt/slideLayouts/_rels/slideLayout31.xml.rels" ContentType="application/vnd.openxmlformats-package.relationships+xml"/>
  <Override PartName="/ppt/slideLayouts/_rels/slideLayout29.xml.rels" ContentType="application/vnd.openxmlformats-package.relationships+xml"/>
  <Override PartName="/ppt/slideLayouts/_rels/slideLayout78.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77.xml.rels" ContentType="application/vnd.openxmlformats-package.relationships+xml"/>
  <Override PartName="/ppt/slideLayouts/_rels/slideLayout39.xml.rels" ContentType="application/vnd.openxmlformats-package.relationships+xml"/>
  <Override PartName="/ppt/slideLayouts/_rels/slideLayout3.xml.rels" ContentType="application/vnd.openxmlformats-package.relationships+xml"/>
  <Override PartName="/ppt/slideLayouts/_rels/slideLayout4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9.xml.rels" ContentType="application/vnd.openxmlformats-package.relationships+xml"/>
  <Override PartName="/ppt/slideLayouts/_rels/slideLayout14.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59.xml.rels" ContentType="application/vnd.openxmlformats-package.relationships+xml"/>
  <Override PartName="/ppt/slideLayouts/_rels/slideLayout1.xml.rels" ContentType="application/vnd.openxmlformats-package.relationships+xml"/>
  <Override PartName="/ppt/slideLayouts/_rels/slideLayout60.xml.rels" ContentType="application/vnd.openxmlformats-package.relationships+xml"/>
  <Override PartName="/ppt/slideLayouts/_rels/slideLayout11.xml.rels" ContentType="application/vnd.openxmlformats-package.relationships+xml"/>
  <Override PartName="/ppt/slideLayouts/_rels/slideLayout58.xml.rels" ContentType="application/vnd.openxmlformats-package.relationships+xml"/>
  <Override PartName="/ppt/slideLayouts/_rels/slideLayout20.xml.rels" ContentType="application/vnd.openxmlformats-package.relationships+xml"/>
  <Override PartName="/ppt/slideLayouts/_rels/slideLayout7.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70.xml.rels" ContentType="application/vnd.openxmlformats-package.relationships+xml"/>
  <Override PartName="/ppt/slideLayouts/_rels/slideLayout43.xml.rels" ContentType="application/vnd.openxmlformats-package.relationships+xml"/>
  <Override PartName="/ppt/slideLayouts/_rels/slideLayout9.xml.rels" ContentType="application/vnd.openxmlformats-package.relationships+xml"/>
  <Override PartName="/ppt/slideLayouts/_rels/slideLayout22.xml.rels" ContentType="application/vnd.openxmlformats-package.relationships+xml"/>
  <Override PartName="/ppt/slideLayouts/_rels/slideLayout71.xml.rels" ContentType="application/vnd.openxmlformats-package.relationships+xml"/>
  <Override PartName="/ppt/slideLayouts/_rels/slideLayout44.xml.rels" ContentType="application/vnd.openxmlformats-package.relationships+xml"/>
  <Override PartName="/ppt/slideLayouts/_rels/slideLayout23.xml.rels" ContentType="application/vnd.openxmlformats-package.relationships+xml"/>
  <Override PartName="/ppt/slideLayouts/_rels/slideLayout72.xml.rels" ContentType="application/vnd.openxmlformats-package.relationships+xml"/>
  <Override PartName="/ppt/slideLayouts/_rels/slideLayout45.xml.rels" ContentType="application/vnd.openxmlformats-package.relationships+xml"/>
  <Override PartName="/ppt/slideLayouts/_rels/slideLayout24.xml.rels" ContentType="application/vnd.openxmlformats-package.relationships+xml"/>
  <Override PartName="/ppt/slideLayouts/_rels/slideLayout73.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3.xml.rels" ContentType="application/vnd.openxmlformats-package.relationships+xml"/>
  <Override PartName="/ppt/slideLayouts/_rels/slideLayout54.xml.rels" ContentType="application/vnd.openxmlformats-package.relationships+xml"/>
  <Override PartName="/ppt/slideLayouts/_rels/slideLayout55.xml.rels" ContentType="application/vnd.openxmlformats-package.relationships+xml"/>
  <Override PartName="/ppt/slideLayouts/_rels/slideLayout56.xml.rels" ContentType="application/vnd.openxmlformats-package.relationships+xml"/>
  <Override PartName="/ppt/slideLayouts/_rels/slideLayout57.xml.rels" ContentType="application/vnd.openxmlformats-package.relationships+xml"/>
  <Override PartName="/ppt/slideLayouts/_rels/slideLayout12.xml.rels" ContentType="application/vnd.openxmlformats-package.relationships+xml"/>
  <Override PartName="/ppt/slideLayouts/_rels/slideLayout61.xml.rels" ContentType="application/vnd.openxmlformats-package.relationships+xml"/>
  <Override PartName="/ppt/slideLayouts/_rels/slideLayout13.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15.xml.rels" ContentType="application/vnd.openxmlformats-package.relationships+xml"/>
  <Override PartName="/ppt/slideLayouts/_rels/slideLayout64.xml.rels" ContentType="application/vnd.openxmlformats-package.relationships+xml"/>
  <Override PartName="/ppt/slideLayouts/_rels/slideLayout16.xml.rels" ContentType="application/vnd.openxmlformats-package.relationships+xml"/>
  <Override PartName="/ppt/slideLayouts/_rels/slideLayout65.xml.rels" ContentType="application/vnd.openxmlformats-package.relationships+xml"/>
  <Override PartName="/ppt/slideLayouts/_rels/slideLayout17.xml.rels" ContentType="application/vnd.openxmlformats-package.relationships+xml"/>
  <Override PartName="/ppt/slideLayouts/_rels/slideLayout66.xml.rels" ContentType="application/vnd.openxmlformats-package.relationships+xml"/>
  <Override PartName="/ppt/slideLayouts/_rels/slideLayout18.xml.rels" ContentType="application/vnd.openxmlformats-package.relationships+xml"/>
  <Override PartName="/ppt/slideLayouts/_rels/slideLayout67.xml.rels" ContentType="application/vnd.openxmlformats-package.relationships+xml"/>
  <Override PartName="/ppt/slideLayouts/_rels/slideLayout19.xml.rels" ContentType="application/vnd.openxmlformats-package.relationships+xml"/>
  <Override PartName="/ppt/slideLayouts/_rels/slideLayout68.xml.rels" ContentType="application/vnd.openxmlformats-package.relationships+xml"/>
  <Override PartName="/ppt/slideLayouts/_rels/slideLayout25.xml.rels" ContentType="application/vnd.openxmlformats-package.relationships+xml"/>
  <Override PartName="/ppt/slideLayouts/_rels/slideLayout74.xml.rels" ContentType="application/vnd.openxmlformats-package.relationships+xml"/>
  <Override PartName="/ppt/slideLayouts/_rels/slideLayout26.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42.xml" ContentType="application/vnd.openxmlformats-officedocument.presentationml.slideLayout+xml"/>
  <Override PartName="/ppt/slideLayouts/slideLayout67.xml" ContentType="application/vnd.openxmlformats-officedocument.presentationml.slideLayout+xml"/>
  <Override PartName="/ppt/slideLayouts/slideLayout41.xml" ContentType="application/vnd.openxmlformats-officedocument.presentationml.slideLayout+xml"/>
  <Override PartName="/ppt/slideLayouts/slideLayout66.xml" ContentType="application/vnd.openxmlformats-officedocument.presentationml.slideLayout+xml"/>
  <Override PartName="/ppt/slideLayouts/slideLayout40.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xml" ContentType="application/vnd.openxmlformats-officedocument.presentationml.slideLayout+xml"/>
  <Override PartName="/ppt/slideLayouts/slideLayout43.xml" ContentType="application/vnd.openxmlformats-officedocument.presentationml.slideLayout+xml"/>
  <Override PartName="/ppt/slideLayouts/slideLayout68.xml" ContentType="application/vnd.openxmlformats-officedocument.presentationml.slideLayout+xml"/>
  <Override PartName="/ppt/slideLayouts/slideLayout8.xml" ContentType="application/vnd.openxmlformats-officedocument.presentationml.slideLayout+xml"/>
  <Override PartName="/ppt/slideLayouts/slideLayout44.xml" ContentType="application/vnd.openxmlformats-officedocument.presentationml.slideLayout+xml"/>
  <Override PartName="/ppt/slideLayouts/slideLayout69.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36.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59.xml" ContentType="application/vnd.openxmlformats-officedocument.presentationml.slideLayout+xml"/>
  <Override PartName="/ppt/slideLayouts/slideLayout33.xml" ContentType="application/vnd.openxmlformats-officedocument.presentationml.slideLayout+xml"/>
  <Override PartName="/ppt/slideLayouts/slideLayout58.xml" ContentType="application/vnd.openxmlformats-officedocument.presentationml.slideLayout+xml"/>
  <Override PartName="/ppt/slideLayouts/slideLayout32.xml" ContentType="application/vnd.openxmlformats-officedocument.presentationml.slideLayout+xml"/>
  <Override PartName="/ppt/slideLayouts/slideLayout57.xml" ContentType="application/vnd.openxmlformats-officedocument.presentationml.slideLayout+xml"/>
  <Override PartName="/ppt/slideLayouts/slideLayout31.xml" ContentType="application/vnd.openxmlformats-officedocument.presentationml.slideLayout+xml"/>
  <Override PartName="/ppt/slideLayouts/slideLayout56.xml" ContentType="application/vnd.openxmlformats-officedocument.presentationml.slideLayout+xml"/>
  <Override PartName="/ppt/slideLayouts/slideLayout30.xml" ContentType="application/vnd.openxmlformats-officedocument.presentationml.slideLayout+xml"/>
  <Override PartName="/ppt/slideLayouts/slideLayout55.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50.xml" ContentType="application/vnd.openxmlformats-officedocument.presentationml.slideLayout+xml"/>
  <Override PartName="/ppt/slideLayouts/slideLayout75.xml" ContentType="application/vnd.openxmlformats-officedocument.presentationml.slideLayout+xml"/>
  <Override PartName="/ppt/slideLayouts/slideLayout51.xml" ContentType="application/vnd.openxmlformats-officedocument.presentationml.slideLayout+xml"/>
  <Override PartName="/ppt/slideLayouts/slideLayout76.xml" ContentType="application/vnd.openxmlformats-officedocument.presentationml.slideLayout+xml"/>
  <Override PartName="/ppt/slideLayouts/slideLayout52.xml" ContentType="application/vnd.openxmlformats-officedocument.presentationml.slideLayout+xml"/>
  <Override PartName="/ppt/slideLayouts/slideLayout77.xml" ContentType="application/vnd.openxmlformats-officedocument.presentationml.slideLayout+xml"/>
  <Override PartName="/ppt/slideLayouts/slideLayout53.xml" ContentType="application/vnd.openxmlformats-officedocument.presentationml.slideLayout+xml"/>
  <Override PartName="/ppt/slideLayouts/slideLayout78.xml" ContentType="application/vnd.openxmlformats-officedocument.presentationml.slideLayout+xml"/>
  <Override PartName="/ppt/slideLayouts/slideLayout5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x="12192000" cy="6858000"/>
  <p:notesSz cx="7559675" cy="10691812"/>
</p:presentation>
</file>

<file path=ppt/commentAuthors.xml><?xml version="1.0" encoding="utf-8"?>
<p:cmAuthorLst xmlns:p="http://schemas.openxmlformats.org/presentationml/2006/main">
  <p:cmAuthor id="0" name="Rozerin SAĞLAM" initials="RS" lastIdx="1" clrIdx="0"/>
</p:cmAuthorLst>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commentAuthors" Target="commentAuthors.xml"/>
</Relationships>
</file>

<file path=ppt/comments/comment15.xml><?xml version="1.0" encoding="utf-8"?>
<p:cmLst xmlns:p="http://schemas.openxmlformats.org/presentationml/2006/main">
  <p:cm authorId="0" dt="2024-02-22T19:38:36.119000000" idx="1">
    <p:pos x="6838" y="3239"/>
    <p:text/>
  </p:cm>
</p:cmLst>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46" name="PlaceHolder 2"/>
          <p:cNvSpPr>
            <a:spLocks noGrp="1"/>
          </p:cNvSpPr>
          <p:nvPr>
            <p:ph type="body"/>
          </p:nvPr>
        </p:nvSpPr>
        <p:spPr>
          <a:xfrm>
            <a:off x="609480" y="1604520"/>
            <a:ext cx="10972440" cy="1896840"/>
          </a:xfrm>
          <a:prstGeom prst="rect">
            <a:avLst/>
          </a:prstGeom>
        </p:spPr>
        <p:txBody>
          <a:bodyPr lIns="0" rIns="0" tIns="0" bIns="0">
            <a:normAutofit/>
          </a:bodyPr>
          <a:p>
            <a:endParaRPr b="0" lang="tr-TR" sz="3200" spc="-1" strike="noStrike">
              <a:latin typeface="Arial"/>
            </a:endParaRPr>
          </a:p>
        </p:txBody>
      </p:sp>
      <p:sp>
        <p:nvSpPr>
          <p:cNvPr id="47" name="PlaceHolder 3"/>
          <p:cNvSpPr>
            <a:spLocks noGrp="1"/>
          </p:cNvSpPr>
          <p:nvPr>
            <p:ph type="body"/>
          </p:nvPr>
        </p:nvSpPr>
        <p:spPr>
          <a:xfrm>
            <a:off x="609480" y="3682080"/>
            <a:ext cx="109724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49"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50"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51" name="PlaceHolder 4"/>
          <p:cNvSpPr>
            <a:spLocks noGrp="1"/>
          </p:cNvSpPr>
          <p:nvPr>
            <p:ph type="body"/>
          </p:nvPr>
        </p:nvSpPr>
        <p:spPr>
          <a:xfrm>
            <a:off x="609480" y="3682080"/>
            <a:ext cx="5354280" cy="1896840"/>
          </a:xfrm>
          <a:prstGeom prst="rect">
            <a:avLst/>
          </a:prstGeom>
        </p:spPr>
        <p:txBody>
          <a:bodyPr lIns="0" rIns="0" tIns="0" bIns="0">
            <a:normAutofit/>
          </a:bodyPr>
          <a:p>
            <a:endParaRPr b="0" lang="tr-TR" sz="3200" spc="-1" strike="noStrike">
              <a:latin typeface="Arial"/>
            </a:endParaRPr>
          </a:p>
        </p:txBody>
      </p:sp>
      <p:sp>
        <p:nvSpPr>
          <p:cNvPr id="52" name="PlaceHolder 5"/>
          <p:cNvSpPr>
            <a:spLocks noGrp="1"/>
          </p:cNvSpPr>
          <p:nvPr>
            <p:ph type="body"/>
          </p:nvPr>
        </p:nvSpPr>
        <p:spPr>
          <a:xfrm>
            <a:off x="623196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54" name="PlaceHolder 2"/>
          <p:cNvSpPr>
            <a:spLocks noGrp="1"/>
          </p:cNvSpPr>
          <p:nvPr>
            <p:ph type="body"/>
          </p:nvPr>
        </p:nvSpPr>
        <p:spPr>
          <a:xfrm>
            <a:off x="609480" y="1604520"/>
            <a:ext cx="3533040" cy="1896840"/>
          </a:xfrm>
          <a:prstGeom prst="rect">
            <a:avLst/>
          </a:prstGeom>
        </p:spPr>
        <p:txBody>
          <a:bodyPr lIns="0" rIns="0" tIns="0" bIns="0">
            <a:normAutofit/>
          </a:bodyPr>
          <a:p>
            <a:endParaRPr b="0" lang="tr-TR" sz="3200" spc="-1" strike="noStrike">
              <a:latin typeface="Arial"/>
            </a:endParaRPr>
          </a:p>
        </p:txBody>
      </p:sp>
      <p:sp>
        <p:nvSpPr>
          <p:cNvPr id="55" name="PlaceHolder 3"/>
          <p:cNvSpPr>
            <a:spLocks noGrp="1"/>
          </p:cNvSpPr>
          <p:nvPr>
            <p:ph type="body"/>
          </p:nvPr>
        </p:nvSpPr>
        <p:spPr>
          <a:xfrm>
            <a:off x="4319640" y="1604520"/>
            <a:ext cx="3533040" cy="1896840"/>
          </a:xfrm>
          <a:prstGeom prst="rect">
            <a:avLst/>
          </a:prstGeom>
        </p:spPr>
        <p:txBody>
          <a:bodyPr lIns="0" rIns="0" tIns="0" bIns="0">
            <a:normAutofit/>
          </a:bodyPr>
          <a:p>
            <a:endParaRPr b="0" lang="tr-TR" sz="3200" spc="-1" strike="noStrike">
              <a:latin typeface="Arial"/>
            </a:endParaRPr>
          </a:p>
        </p:txBody>
      </p:sp>
      <p:sp>
        <p:nvSpPr>
          <p:cNvPr id="56" name="PlaceHolder 4"/>
          <p:cNvSpPr>
            <a:spLocks noGrp="1"/>
          </p:cNvSpPr>
          <p:nvPr>
            <p:ph type="body"/>
          </p:nvPr>
        </p:nvSpPr>
        <p:spPr>
          <a:xfrm>
            <a:off x="8029800" y="1604520"/>
            <a:ext cx="3533040" cy="1896840"/>
          </a:xfrm>
          <a:prstGeom prst="rect">
            <a:avLst/>
          </a:prstGeom>
        </p:spPr>
        <p:txBody>
          <a:bodyPr lIns="0" rIns="0" tIns="0" bIns="0">
            <a:normAutofit/>
          </a:bodyPr>
          <a:p>
            <a:endParaRPr b="0" lang="tr-TR" sz="3200" spc="-1" strike="noStrike">
              <a:latin typeface="Arial"/>
            </a:endParaRPr>
          </a:p>
        </p:txBody>
      </p:sp>
      <p:sp>
        <p:nvSpPr>
          <p:cNvPr id="57" name="PlaceHolder 5"/>
          <p:cNvSpPr>
            <a:spLocks noGrp="1"/>
          </p:cNvSpPr>
          <p:nvPr>
            <p:ph type="body"/>
          </p:nvPr>
        </p:nvSpPr>
        <p:spPr>
          <a:xfrm>
            <a:off x="609480" y="3682080"/>
            <a:ext cx="3533040" cy="1896840"/>
          </a:xfrm>
          <a:prstGeom prst="rect">
            <a:avLst/>
          </a:prstGeom>
        </p:spPr>
        <p:txBody>
          <a:bodyPr lIns="0" rIns="0" tIns="0" bIns="0">
            <a:normAutofit/>
          </a:bodyPr>
          <a:p>
            <a:endParaRPr b="0" lang="tr-TR" sz="3200" spc="-1" strike="noStrike">
              <a:latin typeface="Arial"/>
            </a:endParaRPr>
          </a:p>
        </p:txBody>
      </p:sp>
      <p:sp>
        <p:nvSpPr>
          <p:cNvPr id="58" name="PlaceHolder 6"/>
          <p:cNvSpPr>
            <a:spLocks noGrp="1"/>
          </p:cNvSpPr>
          <p:nvPr>
            <p:ph type="body"/>
          </p:nvPr>
        </p:nvSpPr>
        <p:spPr>
          <a:xfrm>
            <a:off x="4319640" y="3682080"/>
            <a:ext cx="3533040" cy="1896840"/>
          </a:xfrm>
          <a:prstGeom prst="rect">
            <a:avLst/>
          </a:prstGeom>
        </p:spPr>
        <p:txBody>
          <a:bodyPr lIns="0" rIns="0" tIns="0" bIns="0">
            <a:normAutofit/>
          </a:bodyPr>
          <a:p>
            <a:endParaRPr b="0" lang="tr-TR" sz="3200" spc="-1" strike="noStrike">
              <a:latin typeface="Arial"/>
            </a:endParaRPr>
          </a:p>
        </p:txBody>
      </p:sp>
      <p:sp>
        <p:nvSpPr>
          <p:cNvPr id="59" name="PlaceHolder 7"/>
          <p:cNvSpPr>
            <a:spLocks noGrp="1"/>
          </p:cNvSpPr>
          <p:nvPr>
            <p:ph type="body"/>
          </p:nvPr>
        </p:nvSpPr>
        <p:spPr>
          <a:xfrm>
            <a:off x="8029800" y="3682080"/>
            <a:ext cx="35330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74"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76" name="PlaceHolder 2"/>
          <p:cNvSpPr>
            <a:spLocks noGrp="1"/>
          </p:cNvSpPr>
          <p:nvPr>
            <p:ph type="body"/>
          </p:nvPr>
        </p:nvSpPr>
        <p:spPr>
          <a:xfrm>
            <a:off x="609480" y="1604520"/>
            <a:ext cx="1097244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78" name="PlaceHolder 2"/>
          <p:cNvSpPr>
            <a:spLocks noGrp="1"/>
          </p:cNvSpPr>
          <p:nvPr>
            <p:ph type="body"/>
          </p:nvPr>
        </p:nvSpPr>
        <p:spPr>
          <a:xfrm>
            <a:off x="609480" y="1604520"/>
            <a:ext cx="5354280" cy="3977280"/>
          </a:xfrm>
          <a:prstGeom prst="rect">
            <a:avLst/>
          </a:prstGeom>
        </p:spPr>
        <p:txBody>
          <a:bodyPr lIns="0" rIns="0" tIns="0" bIns="0">
            <a:normAutofit/>
          </a:bodyPr>
          <a:p>
            <a:endParaRPr b="0" lang="tr-TR" sz="3200" spc="-1" strike="noStrike">
              <a:latin typeface="Arial"/>
            </a:endParaRPr>
          </a:p>
        </p:txBody>
      </p:sp>
      <p:sp>
        <p:nvSpPr>
          <p:cNvPr id="79" name="PlaceHolder 3"/>
          <p:cNvSpPr>
            <a:spLocks noGrp="1"/>
          </p:cNvSpPr>
          <p:nvPr>
            <p:ph type="body"/>
          </p:nvPr>
        </p:nvSpPr>
        <p:spPr>
          <a:xfrm>
            <a:off x="6231960" y="1604520"/>
            <a:ext cx="535428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83"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rIns="0" tIns="0" bIns="0">
            <a:normAutofit/>
          </a:bodyPr>
          <a:p>
            <a:endParaRPr b="0" lang="tr-TR" sz="3200" spc="-1" strike="noStrike">
              <a:latin typeface="Arial"/>
            </a:endParaRPr>
          </a:p>
        </p:txBody>
      </p:sp>
      <p:sp>
        <p:nvSpPr>
          <p:cNvPr id="85" name="PlaceHolder 4"/>
          <p:cNvSpPr>
            <a:spLocks noGrp="1"/>
          </p:cNvSpPr>
          <p:nvPr>
            <p:ph type="body"/>
          </p:nvPr>
        </p:nvSpPr>
        <p:spPr>
          <a:xfrm>
            <a:off x="60948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5"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87" name="PlaceHolder 2"/>
          <p:cNvSpPr>
            <a:spLocks noGrp="1"/>
          </p:cNvSpPr>
          <p:nvPr>
            <p:ph type="body"/>
          </p:nvPr>
        </p:nvSpPr>
        <p:spPr>
          <a:xfrm>
            <a:off x="609480" y="1604520"/>
            <a:ext cx="5354280" cy="3977280"/>
          </a:xfrm>
          <a:prstGeom prst="rect">
            <a:avLst/>
          </a:prstGeom>
        </p:spPr>
        <p:txBody>
          <a:bodyPr lIns="0" rIns="0" tIns="0" bIns="0">
            <a:normAutofit/>
          </a:bodyPr>
          <a:p>
            <a:endParaRPr b="0" lang="tr-TR" sz="3200" spc="-1" strike="noStrike">
              <a:latin typeface="Arial"/>
            </a:endParaRPr>
          </a:p>
        </p:txBody>
      </p:sp>
      <p:sp>
        <p:nvSpPr>
          <p:cNvPr id="88"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89" name="PlaceHolder 4"/>
          <p:cNvSpPr>
            <a:spLocks noGrp="1"/>
          </p:cNvSpPr>
          <p:nvPr>
            <p:ph type="body"/>
          </p:nvPr>
        </p:nvSpPr>
        <p:spPr>
          <a:xfrm>
            <a:off x="623196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91"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92"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93" name="PlaceHolder 4"/>
          <p:cNvSpPr>
            <a:spLocks noGrp="1"/>
          </p:cNvSpPr>
          <p:nvPr>
            <p:ph type="body"/>
          </p:nvPr>
        </p:nvSpPr>
        <p:spPr>
          <a:xfrm>
            <a:off x="609480" y="3682080"/>
            <a:ext cx="109724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95" name="PlaceHolder 2"/>
          <p:cNvSpPr>
            <a:spLocks noGrp="1"/>
          </p:cNvSpPr>
          <p:nvPr>
            <p:ph type="body"/>
          </p:nvPr>
        </p:nvSpPr>
        <p:spPr>
          <a:xfrm>
            <a:off x="609480" y="1604520"/>
            <a:ext cx="10972440" cy="1896840"/>
          </a:xfrm>
          <a:prstGeom prst="rect">
            <a:avLst/>
          </a:prstGeom>
        </p:spPr>
        <p:txBody>
          <a:bodyPr lIns="0" rIns="0" tIns="0" bIns="0">
            <a:normAutofit/>
          </a:bodyPr>
          <a:p>
            <a:endParaRPr b="0" lang="tr-TR" sz="3200" spc="-1" strike="noStrike">
              <a:latin typeface="Arial"/>
            </a:endParaRPr>
          </a:p>
        </p:txBody>
      </p:sp>
      <p:sp>
        <p:nvSpPr>
          <p:cNvPr id="96" name="PlaceHolder 3"/>
          <p:cNvSpPr>
            <a:spLocks noGrp="1"/>
          </p:cNvSpPr>
          <p:nvPr>
            <p:ph type="body"/>
          </p:nvPr>
        </p:nvSpPr>
        <p:spPr>
          <a:xfrm>
            <a:off x="609480" y="3682080"/>
            <a:ext cx="109724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100" name="PlaceHolder 4"/>
          <p:cNvSpPr>
            <a:spLocks noGrp="1"/>
          </p:cNvSpPr>
          <p:nvPr>
            <p:ph type="body"/>
          </p:nvPr>
        </p:nvSpPr>
        <p:spPr>
          <a:xfrm>
            <a:off x="609480" y="3682080"/>
            <a:ext cx="5354280" cy="1896840"/>
          </a:xfrm>
          <a:prstGeom prst="rect">
            <a:avLst/>
          </a:prstGeom>
        </p:spPr>
        <p:txBody>
          <a:bodyPr lIns="0" rIns="0" tIns="0" bIns="0">
            <a:normAutofit/>
          </a:bodyPr>
          <a:p>
            <a:endParaRPr b="0" lang="tr-TR" sz="3200" spc="-1" strike="noStrike">
              <a:latin typeface="Arial"/>
            </a:endParaRPr>
          </a:p>
        </p:txBody>
      </p:sp>
      <p:sp>
        <p:nvSpPr>
          <p:cNvPr id="101" name="PlaceHolder 5"/>
          <p:cNvSpPr>
            <a:spLocks noGrp="1"/>
          </p:cNvSpPr>
          <p:nvPr>
            <p:ph type="body"/>
          </p:nvPr>
        </p:nvSpPr>
        <p:spPr>
          <a:xfrm>
            <a:off x="623196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03" name="PlaceHolder 2"/>
          <p:cNvSpPr>
            <a:spLocks noGrp="1"/>
          </p:cNvSpPr>
          <p:nvPr>
            <p:ph type="body"/>
          </p:nvPr>
        </p:nvSpPr>
        <p:spPr>
          <a:xfrm>
            <a:off x="609480" y="1604520"/>
            <a:ext cx="3533040" cy="1896840"/>
          </a:xfrm>
          <a:prstGeom prst="rect">
            <a:avLst/>
          </a:prstGeom>
        </p:spPr>
        <p:txBody>
          <a:bodyPr lIns="0" rIns="0" tIns="0" bIns="0">
            <a:normAutofit/>
          </a:bodyPr>
          <a:p>
            <a:endParaRPr b="0" lang="tr-TR" sz="3200" spc="-1" strike="noStrike">
              <a:latin typeface="Arial"/>
            </a:endParaRPr>
          </a:p>
        </p:txBody>
      </p:sp>
      <p:sp>
        <p:nvSpPr>
          <p:cNvPr id="104" name="PlaceHolder 3"/>
          <p:cNvSpPr>
            <a:spLocks noGrp="1"/>
          </p:cNvSpPr>
          <p:nvPr>
            <p:ph type="body"/>
          </p:nvPr>
        </p:nvSpPr>
        <p:spPr>
          <a:xfrm>
            <a:off x="4319640" y="1604520"/>
            <a:ext cx="3533040" cy="1896840"/>
          </a:xfrm>
          <a:prstGeom prst="rect">
            <a:avLst/>
          </a:prstGeom>
        </p:spPr>
        <p:txBody>
          <a:bodyPr lIns="0" rIns="0" tIns="0" bIns="0">
            <a:normAutofit/>
          </a:bodyPr>
          <a:p>
            <a:endParaRPr b="0" lang="tr-TR" sz="3200" spc="-1" strike="noStrike">
              <a:latin typeface="Arial"/>
            </a:endParaRPr>
          </a:p>
        </p:txBody>
      </p:sp>
      <p:sp>
        <p:nvSpPr>
          <p:cNvPr id="105" name="PlaceHolder 4"/>
          <p:cNvSpPr>
            <a:spLocks noGrp="1"/>
          </p:cNvSpPr>
          <p:nvPr>
            <p:ph type="body"/>
          </p:nvPr>
        </p:nvSpPr>
        <p:spPr>
          <a:xfrm>
            <a:off x="8029800" y="1604520"/>
            <a:ext cx="3533040" cy="1896840"/>
          </a:xfrm>
          <a:prstGeom prst="rect">
            <a:avLst/>
          </a:prstGeom>
        </p:spPr>
        <p:txBody>
          <a:bodyPr lIns="0" rIns="0" tIns="0" bIns="0">
            <a:normAutofit/>
          </a:bodyPr>
          <a:p>
            <a:endParaRPr b="0" lang="tr-TR" sz="3200" spc="-1" strike="noStrike">
              <a:latin typeface="Arial"/>
            </a:endParaRPr>
          </a:p>
        </p:txBody>
      </p:sp>
      <p:sp>
        <p:nvSpPr>
          <p:cNvPr id="106" name="PlaceHolder 5"/>
          <p:cNvSpPr>
            <a:spLocks noGrp="1"/>
          </p:cNvSpPr>
          <p:nvPr>
            <p:ph type="body"/>
          </p:nvPr>
        </p:nvSpPr>
        <p:spPr>
          <a:xfrm>
            <a:off x="609480" y="3682080"/>
            <a:ext cx="3533040" cy="1896840"/>
          </a:xfrm>
          <a:prstGeom prst="rect">
            <a:avLst/>
          </a:prstGeom>
        </p:spPr>
        <p:txBody>
          <a:bodyPr lIns="0" rIns="0" tIns="0" bIns="0">
            <a:normAutofit/>
          </a:bodyPr>
          <a:p>
            <a:endParaRPr b="0" lang="tr-TR" sz="3200" spc="-1" strike="noStrike">
              <a:latin typeface="Arial"/>
            </a:endParaRPr>
          </a:p>
        </p:txBody>
      </p:sp>
      <p:sp>
        <p:nvSpPr>
          <p:cNvPr id="107" name="PlaceHolder 6"/>
          <p:cNvSpPr>
            <a:spLocks noGrp="1"/>
          </p:cNvSpPr>
          <p:nvPr>
            <p:ph type="body"/>
          </p:nvPr>
        </p:nvSpPr>
        <p:spPr>
          <a:xfrm>
            <a:off x="4319640" y="3682080"/>
            <a:ext cx="3533040" cy="1896840"/>
          </a:xfrm>
          <a:prstGeom prst="rect">
            <a:avLst/>
          </a:prstGeom>
        </p:spPr>
        <p:txBody>
          <a:bodyPr lIns="0" rIns="0" tIns="0" bIns="0">
            <a:normAutofit/>
          </a:bodyPr>
          <a:p>
            <a:endParaRPr b="0" lang="tr-TR" sz="3200" spc="-1" strike="noStrike">
              <a:latin typeface="Arial"/>
            </a:endParaRPr>
          </a:p>
        </p:txBody>
      </p:sp>
      <p:sp>
        <p:nvSpPr>
          <p:cNvPr id="108" name="PlaceHolder 7"/>
          <p:cNvSpPr>
            <a:spLocks noGrp="1"/>
          </p:cNvSpPr>
          <p:nvPr>
            <p:ph type="body"/>
          </p:nvPr>
        </p:nvSpPr>
        <p:spPr>
          <a:xfrm>
            <a:off x="8029800" y="3682080"/>
            <a:ext cx="35330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23"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25" name="PlaceHolder 2"/>
          <p:cNvSpPr>
            <a:spLocks noGrp="1"/>
          </p:cNvSpPr>
          <p:nvPr>
            <p:ph type="body"/>
          </p:nvPr>
        </p:nvSpPr>
        <p:spPr>
          <a:xfrm>
            <a:off x="609480" y="1604520"/>
            <a:ext cx="1097244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27" name="PlaceHolder 2"/>
          <p:cNvSpPr>
            <a:spLocks noGrp="1"/>
          </p:cNvSpPr>
          <p:nvPr>
            <p:ph type="body"/>
          </p:nvPr>
        </p:nvSpPr>
        <p:spPr>
          <a:xfrm>
            <a:off x="609480" y="1604520"/>
            <a:ext cx="5354280" cy="3977280"/>
          </a:xfrm>
          <a:prstGeom prst="rect">
            <a:avLst/>
          </a:prstGeom>
        </p:spPr>
        <p:txBody>
          <a:bodyPr lIns="0" rIns="0" tIns="0" bIns="0">
            <a:normAutofit/>
          </a:bodyPr>
          <a:p>
            <a:endParaRPr b="0" lang="tr-TR" sz="3200" spc="-1" strike="noStrike">
              <a:latin typeface="Arial"/>
            </a:endParaRPr>
          </a:p>
        </p:txBody>
      </p:sp>
      <p:sp>
        <p:nvSpPr>
          <p:cNvPr id="128" name="PlaceHolder 3"/>
          <p:cNvSpPr>
            <a:spLocks noGrp="1"/>
          </p:cNvSpPr>
          <p:nvPr>
            <p:ph type="body"/>
          </p:nvPr>
        </p:nvSpPr>
        <p:spPr>
          <a:xfrm>
            <a:off x="6231960" y="1604520"/>
            <a:ext cx="535428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7" name="PlaceHolder 2"/>
          <p:cNvSpPr>
            <a:spLocks noGrp="1"/>
          </p:cNvSpPr>
          <p:nvPr>
            <p:ph type="body"/>
          </p:nvPr>
        </p:nvSpPr>
        <p:spPr>
          <a:xfrm>
            <a:off x="609480" y="1604520"/>
            <a:ext cx="1097244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32"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133" name="PlaceHolder 3"/>
          <p:cNvSpPr>
            <a:spLocks noGrp="1"/>
          </p:cNvSpPr>
          <p:nvPr>
            <p:ph type="body"/>
          </p:nvPr>
        </p:nvSpPr>
        <p:spPr>
          <a:xfrm>
            <a:off x="6231960" y="1604520"/>
            <a:ext cx="5354280" cy="3977280"/>
          </a:xfrm>
          <a:prstGeom prst="rect">
            <a:avLst/>
          </a:prstGeom>
        </p:spPr>
        <p:txBody>
          <a:bodyPr lIns="0" rIns="0" tIns="0" bIns="0">
            <a:normAutofit/>
          </a:bodyPr>
          <a:p>
            <a:endParaRPr b="0" lang="tr-TR" sz="3200" spc="-1" strike="noStrike">
              <a:latin typeface="Arial"/>
            </a:endParaRPr>
          </a:p>
        </p:txBody>
      </p:sp>
      <p:sp>
        <p:nvSpPr>
          <p:cNvPr id="134" name="PlaceHolder 4"/>
          <p:cNvSpPr>
            <a:spLocks noGrp="1"/>
          </p:cNvSpPr>
          <p:nvPr>
            <p:ph type="body"/>
          </p:nvPr>
        </p:nvSpPr>
        <p:spPr>
          <a:xfrm>
            <a:off x="60948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36" name="PlaceHolder 2"/>
          <p:cNvSpPr>
            <a:spLocks noGrp="1"/>
          </p:cNvSpPr>
          <p:nvPr>
            <p:ph type="body"/>
          </p:nvPr>
        </p:nvSpPr>
        <p:spPr>
          <a:xfrm>
            <a:off x="609480" y="1604520"/>
            <a:ext cx="5354280" cy="3977280"/>
          </a:xfrm>
          <a:prstGeom prst="rect">
            <a:avLst/>
          </a:prstGeom>
        </p:spPr>
        <p:txBody>
          <a:bodyPr lIns="0" rIns="0" tIns="0" bIns="0">
            <a:normAutofit/>
          </a:bodyPr>
          <a:p>
            <a:endParaRPr b="0" lang="tr-TR" sz="3200" spc="-1" strike="noStrike">
              <a:latin typeface="Arial"/>
            </a:endParaRPr>
          </a:p>
        </p:txBody>
      </p:sp>
      <p:sp>
        <p:nvSpPr>
          <p:cNvPr id="137"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138" name="PlaceHolder 4"/>
          <p:cNvSpPr>
            <a:spLocks noGrp="1"/>
          </p:cNvSpPr>
          <p:nvPr>
            <p:ph type="body"/>
          </p:nvPr>
        </p:nvSpPr>
        <p:spPr>
          <a:xfrm>
            <a:off x="623196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40"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141"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142" name="PlaceHolder 4"/>
          <p:cNvSpPr>
            <a:spLocks noGrp="1"/>
          </p:cNvSpPr>
          <p:nvPr>
            <p:ph type="body"/>
          </p:nvPr>
        </p:nvSpPr>
        <p:spPr>
          <a:xfrm>
            <a:off x="609480" y="3682080"/>
            <a:ext cx="109724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44" name="PlaceHolder 2"/>
          <p:cNvSpPr>
            <a:spLocks noGrp="1"/>
          </p:cNvSpPr>
          <p:nvPr>
            <p:ph type="body"/>
          </p:nvPr>
        </p:nvSpPr>
        <p:spPr>
          <a:xfrm>
            <a:off x="609480" y="1604520"/>
            <a:ext cx="10972440" cy="1896840"/>
          </a:xfrm>
          <a:prstGeom prst="rect">
            <a:avLst/>
          </a:prstGeom>
        </p:spPr>
        <p:txBody>
          <a:bodyPr lIns="0" rIns="0" tIns="0" bIns="0">
            <a:normAutofit/>
          </a:bodyPr>
          <a:p>
            <a:endParaRPr b="0" lang="tr-TR" sz="3200" spc="-1" strike="noStrike">
              <a:latin typeface="Arial"/>
            </a:endParaRPr>
          </a:p>
        </p:txBody>
      </p:sp>
      <p:sp>
        <p:nvSpPr>
          <p:cNvPr id="145" name="PlaceHolder 3"/>
          <p:cNvSpPr>
            <a:spLocks noGrp="1"/>
          </p:cNvSpPr>
          <p:nvPr>
            <p:ph type="body"/>
          </p:nvPr>
        </p:nvSpPr>
        <p:spPr>
          <a:xfrm>
            <a:off x="609480" y="3682080"/>
            <a:ext cx="109724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47"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148"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149" name="PlaceHolder 4"/>
          <p:cNvSpPr>
            <a:spLocks noGrp="1"/>
          </p:cNvSpPr>
          <p:nvPr>
            <p:ph type="body"/>
          </p:nvPr>
        </p:nvSpPr>
        <p:spPr>
          <a:xfrm>
            <a:off x="609480" y="3682080"/>
            <a:ext cx="5354280" cy="1896840"/>
          </a:xfrm>
          <a:prstGeom prst="rect">
            <a:avLst/>
          </a:prstGeom>
        </p:spPr>
        <p:txBody>
          <a:bodyPr lIns="0" rIns="0" tIns="0" bIns="0">
            <a:normAutofit/>
          </a:bodyPr>
          <a:p>
            <a:endParaRPr b="0" lang="tr-TR" sz="3200" spc="-1" strike="noStrike">
              <a:latin typeface="Arial"/>
            </a:endParaRPr>
          </a:p>
        </p:txBody>
      </p:sp>
      <p:sp>
        <p:nvSpPr>
          <p:cNvPr id="150" name="PlaceHolder 5"/>
          <p:cNvSpPr>
            <a:spLocks noGrp="1"/>
          </p:cNvSpPr>
          <p:nvPr>
            <p:ph type="body"/>
          </p:nvPr>
        </p:nvSpPr>
        <p:spPr>
          <a:xfrm>
            <a:off x="623196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52" name="PlaceHolder 2"/>
          <p:cNvSpPr>
            <a:spLocks noGrp="1"/>
          </p:cNvSpPr>
          <p:nvPr>
            <p:ph type="body"/>
          </p:nvPr>
        </p:nvSpPr>
        <p:spPr>
          <a:xfrm>
            <a:off x="609480" y="1604520"/>
            <a:ext cx="3533040" cy="1896840"/>
          </a:xfrm>
          <a:prstGeom prst="rect">
            <a:avLst/>
          </a:prstGeom>
        </p:spPr>
        <p:txBody>
          <a:bodyPr lIns="0" rIns="0" tIns="0" bIns="0">
            <a:normAutofit/>
          </a:bodyPr>
          <a:p>
            <a:endParaRPr b="0" lang="tr-TR" sz="3200" spc="-1" strike="noStrike">
              <a:latin typeface="Arial"/>
            </a:endParaRPr>
          </a:p>
        </p:txBody>
      </p:sp>
      <p:sp>
        <p:nvSpPr>
          <p:cNvPr id="153" name="PlaceHolder 3"/>
          <p:cNvSpPr>
            <a:spLocks noGrp="1"/>
          </p:cNvSpPr>
          <p:nvPr>
            <p:ph type="body"/>
          </p:nvPr>
        </p:nvSpPr>
        <p:spPr>
          <a:xfrm>
            <a:off x="4319640" y="1604520"/>
            <a:ext cx="3533040" cy="1896840"/>
          </a:xfrm>
          <a:prstGeom prst="rect">
            <a:avLst/>
          </a:prstGeom>
        </p:spPr>
        <p:txBody>
          <a:bodyPr lIns="0" rIns="0" tIns="0" bIns="0">
            <a:normAutofit/>
          </a:bodyPr>
          <a:p>
            <a:endParaRPr b="0" lang="tr-TR" sz="3200" spc="-1" strike="noStrike">
              <a:latin typeface="Arial"/>
            </a:endParaRPr>
          </a:p>
        </p:txBody>
      </p:sp>
      <p:sp>
        <p:nvSpPr>
          <p:cNvPr id="154" name="PlaceHolder 4"/>
          <p:cNvSpPr>
            <a:spLocks noGrp="1"/>
          </p:cNvSpPr>
          <p:nvPr>
            <p:ph type="body"/>
          </p:nvPr>
        </p:nvSpPr>
        <p:spPr>
          <a:xfrm>
            <a:off x="8029800" y="1604520"/>
            <a:ext cx="3533040" cy="1896840"/>
          </a:xfrm>
          <a:prstGeom prst="rect">
            <a:avLst/>
          </a:prstGeom>
        </p:spPr>
        <p:txBody>
          <a:bodyPr lIns="0" rIns="0" tIns="0" bIns="0">
            <a:normAutofit/>
          </a:bodyPr>
          <a:p>
            <a:endParaRPr b="0" lang="tr-TR" sz="3200" spc="-1" strike="noStrike">
              <a:latin typeface="Arial"/>
            </a:endParaRPr>
          </a:p>
        </p:txBody>
      </p:sp>
      <p:sp>
        <p:nvSpPr>
          <p:cNvPr id="155" name="PlaceHolder 5"/>
          <p:cNvSpPr>
            <a:spLocks noGrp="1"/>
          </p:cNvSpPr>
          <p:nvPr>
            <p:ph type="body"/>
          </p:nvPr>
        </p:nvSpPr>
        <p:spPr>
          <a:xfrm>
            <a:off x="609480" y="3682080"/>
            <a:ext cx="3533040" cy="1896840"/>
          </a:xfrm>
          <a:prstGeom prst="rect">
            <a:avLst/>
          </a:prstGeom>
        </p:spPr>
        <p:txBody>
          <a:bodyPr lIns="0" rIns="0" tIns="0" bIns="0">
            <a:normAutofit/>
          </a:bodyPr>
          <a:p>
            <a:endParaRPr b="0" lang="tr-TR" sz="3200" spc="-1" strike="noStrike">
              <a:latin typeface="Arial"/>
            </a:endParaRPr>
          </a:p>
        </p:txBody>
      </p:sp>
      <p:sp>
        <p:nvSpPr>
          <p:cNvPr id="156" name="PlaceHolder 6"/>
          <p:cNvSpPr>
            <a:spLocks noGrp="1"/>
          </p:cNvSpPr>
          <p:nvPr>
            <p:ph type="body"/>
          </p:nvPr>
        </p:nvSpPr>
        <p:spPr>
          <a:xfrm>
            <a:off x="4319640" y="3682080"/>
            <a:ext cx="3533040" cy="1896840"/>
          </a:xfrm>
          <a:prstGeom prst="rect">
            <a:avLst/>
          </a:prstGeom>
        </p:spPr>
        <p:txBody>
          <a:bodyPr lIns="0" rIns="0" tIns="0" bIns="0">
            <a:normAutofit/>
          </a:bodyPr>
          <a:p>
            <a:endParaRPr b="0" lang="tr-TR" sz="3200" spc="-1" strike="noStrike">
              <a:latin typeface="Arial"/>
            </a:endParaRPr>
          </a:p>
        </p:txBody>
      </p:sp>
      <p:sp>
        <p:nvSpPr>
          <p:cNvPr id="157" name="PlaceHolder 7"/>
          <p:cNvSpPr>
            <a:spLocks noGrp="1"/>
          </p:cNvSpPr>
          <p:nvPr>
            <p:ph type="body"/>
          </p:nvPr>
        </p:nvSpPr>
        <p:spPr>
          <a:xfrm>
            <a:off x="8029800" y="3682080"/>
            <a:ext cx="35330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72"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74" name="PlaceHolder 2"/>
          <p:cNvSpPr>
            <a:spLocks noGrp="1"/>
          </p:cNvSpPr>
          <p:nvPr>
            <p:ph type="body"/>
          </p:nvPr>
        </p:nvSpPr>
        <p:spPr>
          <a:xfrm>
            <a:off x="609480" y="1604520"/>
            <a:ext cx="1097244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9" name="PlaceHolder 2"/>
          <p:cNvSpPr>
            <a:spLocks noGrp="1"/>
          </p:cNvSpPr>
          <p:nvPr>
            <p:ph type="body"/>
          </p:nvPr>
        </p:nvSpPr>
        <p:spPr>
          <a:xfrm>
            <a:off x="609480" y="1604520"/>
            <a:ext cx="5354280" cy="3977280"/>
          </a:xfrm>
          <a:prstGeom prst="rect">
            <a:avLst/>
          </a:prstGeom>
        </p:spPr>
        <p:txBody>
          <a:bodyPr lIns="0" rIns="0" tIns="0" bIns="0">
            <a:normAutofit/>
          </a:bodyPr>
          <a:p>
            <a:endParaRPr b="0" lang="tr-TR" sz="3200" spc="-1" strike="noStrike">
              <a:latin typeface="Arial"/>
            </a:endParaRPr>
          </a:p>
        </p:txBody>
      </p:sp>
      <p:sp>
        <p:nvSpPr>
          <p:cNvPr id="30" name="PlaceHolder 3"/>
          <p:cNvSpPr>
            <a:spLocks noGrp="1"/>
          </p:cNvSpPr>
          <p:nvPr>
            <p:ph type="body"/>
          </p:nvPr>
        </p:nvSpPr>
        <p:spPr>
          <a:xfrm>
            <a:off x="6231960" y="1604520"/>
            <a:ext cx="535428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76" name="PlaceHolder 2"/>
          <p:cNvSpPr>
            <a:spLocks noGrp="1"/>
          </p:cNvSpPr>
          <p:nvPr>
            <p:ph type="body"/>
          </p:nvPr>
        </p:nvSpPr>
        <p:spPr>
          <a:xfrm>
            <a:off x="609480" y="1604520"/>
            <a:ext cx="5354280" cy="3977280"/>
          </a:xfrm>
          <a:prstGeom prst="rect">
            <a:avLst/>
          </a:prstGeom>
        </p:spPr>
        <p:txBody>
          <a:bodyPr lIns="0" rIns="0" tIns="0" bIns="0">
            <a:normAutofit/>
          </a:bodyPr>
          <a:p>
            <a:endParaRPr b="0" lang="tr-TR" sz="3200" spc="-1" strike="noStrike">
              <a:latin typeface="Arial"/>
            </a:endParaRPr>
          </a:p>
        </p:txBody>
      </p:sp>
      <p:sp>
        <p:nvSpPr>
          <p:cNvPr id="177" name="PlaceHolder 3"/>
          <p:cNvSpPr>
            <a:spLocks noGrp="1"/>
          </p:cNvSpPr>
          <p:nvPr>
            <p:ph type="body"/>
          </p:nvPr>
        </p:nvSpPr>
        <p:spPr>
          <a:xfrm>
            <a:off x="6231960" y="1604520"/>
            <a:ext cx="535428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9"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81"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182" name="PlaceHolder 3"/>
          <p:cNvSpPr>
            <a:spLocks noGrp="1"/>
          </p:cNvSpPr>
          <p:nvPr>
            <p:ph type="body"/>
          </p:nvPr>
        </p:nvSpPr>
        <p:spPr>
          <a:xfrm>
            <a:off x="6231960" y="1604520"/>
            <a:ext cx="5354280" cy="3977280"/>
          </a:xfrm>
          <a:prstGeom prst="rect">
            <a:avLst/>
          </a:prstGeom>
        </p:spPr>
        <p:txBody>
          <a:bodyPr lIns="0" rIns="0" tIns="0" bIns="0">
            <a:normAutofit/>
          </a:bodyPr>
          <a:p>
            <a:endParaRPr b="0" lang="tr-TR" sz="3200" spc="-1" strike="noStrike">
              <a:latin typeface="Arial"/>
            </a:endParaRPr>
          </a:p>
        </p:txBody>
      </p:sp>
      <p:sp>
        <p:nvSpPr>
          <p:cNvPr id="183" name="PlaceHolder 4"/>
          <p:cNvSpPr>
            <a:spLocks noGrp="1"/>
          </p:cNvSpPr>
          <p:nvPr>
            <p:ph type="body"/>
          </p:nvPr>
        </p:nvSpPr>
        <p:spPr>
          <a:xfrm>
            <a:off x="60948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85" name="PlaceHolder 2"/>
          <p:cNvSpPr>
            <a:spLocks noGrp="1"/>
          </p:cNvSpPr>
          <p:nvPr>
            <p:ph type="body"/>
          </p:nvPr>
        </p:nvSpPr>
        <p:spPr>
          <a:xfrm>
            <a:off x="609480" y="1604520"/>
            <a:ext cx="5354280" cy="3977280"/>
          </a:xfrm>
          <a:prstGeom prst="rect">
            <a:avLst/>
          </a:prstGeom>
        </p:spPr>
        <p:txBody>
          <a:bodyPr lIns="0" rIns="0" tIns="0" bIns="0">
            <a:normAutofit/>
          </a:bodyPr>
          <a:p>
            <a:endParaRPr b="0" lang="tr-TR" sz="3200" spc="-1" strike="noStrike">
              <a:latin typeface="Arial"/>
            </a:endParaRPr>
          </a:p>
        </p:txBody>
      </p:sp>
      <p:sp>
        <p:nvSpPr>
          <p:cNvPr id="186"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187" name="PlaceHolder 4"/>
          <p:cNvSpPr>
            <a:spLocks noGrp="1"/>
          </p:cNvSpPr>
          <p:nvPr>
            <p:ph type="body"/>
          </p:nvPr>
        </p:nvSpPr>
        <p:spPr>
          <a:xfrm>
            <a:off x="623196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89"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190"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191" name="PlaceHolder 4"/>
          <p:cNvSpPr>
            <a:spLocks noGrp="1"/>
          </p:cNvSpPr>
          <p:nvPr>
            <p:ph type="body"/>
          </p:nvPr>
        </p:nvSpPr>
        <p:spPr>
          <a:xfrm>
            <a:off x="609480" y="3682080"/>
            <a:ext cx="109724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93" name="PlaceHolder 2"/>
          <p:cNvSpPr>
            <a:spLocks noGrp="1"/>
          </p:cNvSpPr>
          <p:nvPr>
            <p:ph type="body"/>
          </p:nvPr>
        </p:nvSpPr>
        <p:spPr>
          <a:xfrm>
            <a:off x="609480" y="1604520"/>
            <a:ext cx="10972440" cy="1896840"/>
          </a:xfrm>
          <a:prstGeom prst="rect">
            <a:avLst/>
          </a:prstGeom>
        </p:spPr>
        <p:txBody>
          <a:bodyPr lIns="0" rIns="0" tIns="0" bIns="0">
            <a:normAutofit/>
          </a:bodyPr>
          <a:p>
            <a:endParaRPr b="0" lang="tr-TR" sz="3200" spc="-1" strike="noStrike">
              <a:latin typeface="Arial"/>
            </a:endParaRPr>
          </a:p>
        </p:txBody>
      </p:sp>
      <p:sp>
        <p:nvSpPr>
          <p:cNvPr id="194" name="PlaceHolder 3"/>
          <p:cNvSpPr>
            <a:spLocks noGrp="1"/>
          </p:cNvSpPr>
          <p:nvPr>
            <p:ph type="body"/>
          </p:nvPr>
        </p:nvSpPr>
        <p:spPr>
          <a:xfrm>
            <a:off x="609480" y="3682080"/>
            <a:ext cx="109724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196"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197"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198" name="PlaceHolder 4"/>
          <p:cNvSpPr>
            <a:spLocks noGrp="1"/>
          </p:cNvSpPr>
          <p:nvPr>
            <p:ph type="body"/>
          </p:nvPr>
        </p:nvSpPr>
        <p:spPr>
          <a:xfrm>
            <a:off x="609480" y="3682080"/>
            <a:ext cx="5354280" cy="1896840"/>
          </a:xfrm>
          <a:prstGeom prst="rect">
            <a:avLst/>
          </a:prstGeom>
        </p:spPr>
        <p:txBody>
          <a:bodyPr lIns="0" rIns="0" tIns="0" bIns="0">
            <a:normAutofit/>
          </a:bodyPr>
          <a:p>
            <a:endParaRPr b="0" lang="tr-TR" sz="3200" spc="-1" strike="noStrike">
              <a:latin typeface="Arial"/>
            </a:endParaRPr>
          </a:p>
        </p:txBody>
      </p:sp>
      <p:sp>
        <p:nvSpPr>
          <p:cNvPr id="199" name="PlaceHolder 5"/>
          <p:cNvSpPr>
            <a:spLocks noGrp="1"/>
          </p:cNvSpPr>
          <p:nvPr>
            <p:ph type="body"/>
          </p:nvPr>
        </p:nvSpPr>
        <p:spPr>
          <a:xfrm>
            <a:off x="623196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01" name="PlaceHolder 2"/>
          <p:cNvSpPr>
            <a:spLocks noGrp="1"/>
          </p:cNvSpPr>
          <p:nvPr>
            <p:ph type="body"/>
          </p:nvPr>
        </p:nvSpPr>
        <p:spPr>
          <a:xfrm>
            <a:off x="609480" y="1604520"/>
            <a:ext cx="3533040" cy="1896840"/>
          </a:xfrm>
          <a:prstGeom prst="rect">
            <a:avLst/>
          </a:prstGeom>
        </p:spPr>
        <p:txBody>
          <a:bodyPr lIns="0" rIns="0" tIns="0" bIns="0">
            <a:normAutofit/>
          </a:bodyPr>
          <a:p>
            <a:endParaRPr b="0" lang="tr-TR" sz="3200" spc="-1" strike="noStrike">
              <a:latin typeface="Arial"/>
            </a:endParaRPr>
          </a:p>
        </p:txBody>
      </p:sp>
      <p:sp>
        <p:nvSpPr>
          <p:cNvPr id="202" name="PlaceHolder 3"/>
          <p:cNvSpPr>
            <a:spLocks noGrp="1"/>
          </p:cNvSpPr>
          <p:nvPr>
            <p:ph type="body"/>
          </p:nvPr>
        </p:nvSpPr>
        <p:spPr>
          <a:xfrm>
            <a:off x="4319640" y="1604520"/>
            <a:ext cx="3533040" cy="1896840"/>
          </a:xfrm>
          <a:prstGeom prst="rect">
            <a:avLst/>
          </a:prstGeom>
        </p:spPr>
        <p:txBody>
          <a:bodyPr lIns="0" rIns="0" tIns="0" bIns="0">
            <a:normAutofit/>
          </a:bodyPr>
          <a:p>
            <a:endParaRPr b="0" lang="tr-TR" sz="3200" spc="-1" strike="noStrike">
              <a:latin typeface="Arial"/>
            </a:endParaRPr>
          </a:p>
        </p:txBody>
      </p:sp>
      <p:sp>
        <p:nvSpPr>
          <p:cNvPr id="203" name="PlaceHolder 4"/>
          <p:cNvSpPr>
            <a:spLocks noGrp="1"/>
          </p:cNvSpPr>
          <p:nvPr>
            <p:ph type="body"/>
          </p:nvPr>
        </p:nvSpPr>
        <p:spPr>
          <a:xfrm>
            <a:off x="8029800" y="1604520"/>
            <a:ext cx="3533040" cy="1896840"/>
          </a:xfrm>
          <a:prstGeom prst="rect">
            <a:avLst/>
          </a:prstGeom>
        </p:spPr>
        <p:txBody>
          <a:bodyPr lIns="0" rIns="0" tIns="0" bIns="0">
            <a:normAutofit/>
          </a:bodyPr>
          <a:p>
            <a:endParaRPr b="0" lang="tr-TR" sz="3200" spc="-1" strike="noStrike">
              <a:latin typeface="Arial"/>
            </a:endParaRPr>
          </a:p>
        </p:txBody>
      </p:sp>
      <p:sp>
        <p:nvSpPr>
          <p:cNvPr id="204" name="PlaceHolder 5"/>
          <p:cNvSpPr>
            <a:spLocks noGrp="1"/>
          </p:cNvSpPr>
          <p:nvPr>
            <p:ph type="body"/>
          </p:nvPr>
        </p:nvSpPr>
        <p:spPr>
          <a:xfrm>
            <a:off x="609480" y="3682080"/>
            <a:ext cx="3533040" cy="1896840"/>
          </a:xfrm>
          <a:prstGeom prst="rect">
            <a:avLst/>
          </a:prstGeom>
        </p:spPr>
        <p:txBody>
          <a:bodyPr lIns="0" rIns="0" tIns="0" bIns="0">
            <a:normAutofit/>
          </a:bodyPr>
          <a:p>
            <a:endParaRPr b="0" lang="tr-TR" sz="3200" spc="-1" strike="noStrike">
              <a:latin typeface="Arial"/>
            </a:endParaRPr>
          </a:p>
        </p:txBody>
      </p:sp>
      <p:sp>
        <p:nvSpPr>
          <p:cNvPr id="205" name="PlaceHolder 6"/>
          <p:cNvSpPr>
            <a:spLocks noGrp="1"/>
          </p:cNvSpPr>
          <p:nvPr>
            <p:ph type="body"/>
          </p:nvPr>
        </p:nvSpPr>
        <p:spPr>
          <a:xfrm>
            <a:off x="4319640" y="3682080"/>
            <a:ext cx="3533040" cy="1896840"/>
          </a:xfrm>
          <a:prstGeom prst="rect">
            <a:avLst/>
          </a:prstGeom>
        </p:spPr>
        <p:txBody>
          <a:bodyPr lIns="0" rIns="0" tIns="0" bIns="0">
            <a:normAutofit/>
          </a:bodyPr>
          <a:p>
            <a:endParaRPr b="0" lang="tr-TR" sz="3200" spc="-1" strike="noStrike">
              <a:latin typeface="Arial"/>
            </a:endParaRPr>
          </a:p>
        </p:txBody>
      </p:sp>
      <p:sp>
        <p:nvSpPr>
          <p:cNvPr id="206" name="PlaceHolder 7"/>
          <p:cNvSpPr>
            <a:spLocks noGrp="1"/>
          </p:cNvSpPr>
          <p:nvPr>
            <p:ph type="body"/>
          </p:nvPr>
        </p:nvSpPr>
        <p:spPr>
          <a:xfrm>
            <a:off x="8029800" y="3682080"/>
            <a:ext cx="35330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21"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23" name="PlaceHolder 2"/>
          <p:cNvSpPr>
            <a:spLocks noGrp="1"/>
          </p:cNvSpPr>
          <p:nvPr>
            <p:ph type="body"/>
          </p:nvPr>
        </p:nvSpPr>
        <p:spPr>
          <a:xfrm>
            <a:off x="609480" y="1604520"/>
            <a:ext cx="1097244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25" name="PlaceHolder 2"/>
          <p:cNvSpPr>
            <a:spLocks noGrp="1"/>
          </p:cNvSpPr>
          <p:nvPr>
            <p:ph type="body"/>
          </p:nvPr>
        </p:nvSpPr>
        <p:spPr>
          <a:xfrm>
            <a:off x="609480" y="1604520"/>
            <a:ext cx="5354280" cy="3977280"/>
          </a:xfrm>
          <a:prstGeom prst="rect">
            <a:avLst/>
          </a:prstGeom>
        </p:spPr>
        <p:txBody>
          <a:bodyPr lIns="0" rIns="0" tIns="0" bIns="0">
            <a:normAutofit/>
          </a:bodyPr>
          <a:p>
            <a:endParaRPr b="0" lang="tr-TR" sz="3200" spc="-1" strike="noStrike">
              <a:latin typeface="Arial"/>
            </a:endParaRPr>
          </a:p>
        </p:txBody>
      </p:sp>
      <p:sp>
        <p:nvSpPr>
          <p:cNvPr id="226" name="PlaceHolder 3"/>
          <p:cNvSpPr>
            <a:spLocks noGrp="1"/>
          </p:cNvSpPr>
          <p:nvPr>
            <p:ph type="body"/>
          </p:nvPr>
        </p:nvSpPr>
        <p:spPr>
          <a:xfrm>
            <a:off x="6231960" y="1604520"/>
            <a:ext cx="535428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8"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30"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231" name="PlaceHolder 3"/>
          <p:cNvSpPr>
            <a:spLocks noGrp="1"/>
          </p:cNvSpPr>
          <p:nvPr>
            <p:ph type="body"/>
          </p:nvPr>
        </p:nvSpPr>
        <p:spPr>
          <a:xfrm>
            <a:off x="6231960" y="1604520"/>
            <a:ext cx="5354280" cy="3977280"/>
          </a:xfrm>
          <a:prstGeom prst="rect">
            <a:avLst/>
          </a:prstGeom>
        </p:spPr>
        <p:txBody>
          <a:bodyPr lIns="0" rIns="0" tIns="0" bIns="0">
            <a:normAutofit/>
          </a:bodyPr>
          <a:p>
            <a:endParaRPr b="0" lang="tr-TR" sz="3200" spc="-1" strike="noStrike">
              <a:latin typeface="Arial"/>
            </a:endParaRPr>
          </a:p>
        </p:txBody>
      </p:sp>
      <p:sp>
        <p:nvSpPr>
          <p:cNvPr id="232" name="PlaceHolder 4"/>
          <p:cNvSpPr>
            <a:spLocks noGrp="1"/>
          </p:cNvSpPr>
          <p:nvPr>
            <p:ph type="body"/>
          </p:nvPr>
        </p:nvSpPr>
        <p:spPr>
          <a:xfrm>
            <a:off x="60948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34" name="PlaceHolder 2"/>
          <p:cNvSpPr>
            <a:spLocks noGrp="1"/>
          </p:cNvSpPr>
          <p:nvPr>
            <p:ph type="body"/>
          </p:nvPr>
        </p:nvSpPr>
        <p:spPr>
          <a:xfrm>
            <a:off x="609480" y="1604520"/>
            <a:ext cx="5354280" cy="3977280"/>
          </a:xfrm>
          <a:prstGeom prst="rect">
            <a:avLst/>
          </a:prstGeom>
        </p:spPr>
        <p:txBody>
          <a:bodyPr lIns="0" rIns="0" tIns="0" bIns="0">
            <a:normAutofit/>
          </a:bodyPr>
          <a:p>
            <a:endParaRPr b="0" lang="tr-TR" sz="3200" spc="-1" strike="noStrike">
              <a:latin typeface="Arial"/>
            </a:endParaRPr>
          </a:p>
        </p:txBody>
      </p:sp>
      <p:sp>
        <p:nvSpPr>
          <p:cNvPr id="235"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236" name="PlaceHolder 4"/>
          <p:cNvSpPr>
            <a:spLocks noGrp="1"/>
          </p:cNvSpPr>
          <p:nvPr>
            <p:ph type="body"/>
          </p:nvPr>
        </p:nvSpPr>
        <p:spPr>
          <a:xfrm>
            <a:off x="623196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38"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239"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240" name="PlaceHolder 4"/>
          <p:cNvSpPr>
            <a:spLocks noGrp="1"/>
          </p:cNvSpPr>
          <p:nvPr>
            <p:ph type="body"/>
          </p:nvPr>
        </p:nvSpPr>
        <p:spPr>
          <a:xfrm>
            <a:off x="609480" y="3682080"/>
            <a:ext cx="109724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42" name="PlaceHolder 2"/>
          <p:cNvSpPr>
            <a:spLocks noGrp="1"/>
          </p:cNvSpPr>
          <p:nvPr>
            <p:ph type="body"/>
          </p:nvPr>
        </p:nvSpPr>
        <p:spPr>
          <a:xfrm>
            <a:off x="609480" y="1604520"/>
            <a:ext cx="10972440" cy="1896840"/>
          </a:xfrm>
          <a:prstGeom prst="rect">
            <a:avLst/>
          </a:prstGeom>
        </p:spPr>
        <p:txBody>
          <a:bodyPr lIns="0" rIns="0" tIns="0" bIns="0">
            <a:normAutofit/>
          </a:bodyPr>
          <a:p>
            <a:endParaRPr b="0" lang="tr-TR" sz="3200" spc="-1" strike="noStrike">
              <a:latin typeface="Arial"/>
            </a:endParaRPr>
          </a:p>
        </p:txBody>
      </p:sp>
      <p:sp>
        <p:nvSpPr>
          <p:cNvPr id="243" name="PlaceHolder 3"/>
          <p:cNvSpPr>
            <a:spLocks noGrp="1"/>
          </p:cNvSpPr>
          <p:nvPr>
            <p:ph type="body"/>
          </p:nvPr>
        </p:nvSpPr>
        <p:spPr>
          <a:xfrm>
            <a:off x="609480" y="3682080"/>
            <a:ext cx="109724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45"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246"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247" name="PlaceHolder 4"/>
          <p:cNvSpPr>
            <a:spLocks noGrp="1"/>
          </p:cNvSpPr>
          <p:nvPr>
            <p:ph type="body"/>
          </p:nvPr>
        </p:nvSpPr>
        <p:spPr>
          <a:xfrm>
            <a:off x="609480" y="3682080"/>
            <a:ext cx="5354280" cy="1896840"/>
          </a:xfrm>
          <a:prstGeom prst="rect">
            <a:avLst/>
          </a:prstGeom>
        </p:spPr>
        <p:txBody>
          <a:bodyPr lIns="0" rIns="0" tIns="0" bIns="0">
            <a:normAutofit/>
          </a:bodyPr>
          <a:p>
            <a:endParaRPr b="0" lang="tr-TR" sz="3200" spc="-1" strike="noStrike">
              <a:latin typeface="Arial"/>
            </a:endParaRPr>
          </a:p>
        </p:txBody>
      </p:sp>
      <p:sp>
        <p:nvSpPr>
          <p:cNvPr id="248" name="PlaceHolder 5"/>
          <p:cNvSpPr>
            <a:spLocks noGrp="1"/>
          </p:cNvSpPr>
          <p:nvPr>
            <p:ph type="body"/>
          </p:nvPr>
        </p:nvSpPr>
        <p:spPr>
          <a:xfrm>
            <a:off x="623196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50" name="PlaceHolder 2"/>
          <p:cNvSpPr>
            <a:spLocks noGrp="1"/>
          </p:cNvSpPr>
          <p:nvPr>
            <p:ph type="body"/>
          </p:nvPr>
        </p:nvSpPr>
        <p:spPr>
          <a:xfrm>
            <a:off x="609480" y="1604520"/>
            <a:ext cx="3533040" cy="1896840"/>
          </a:xfrm>
          <a:prstGeom prst="rect">
            <a:avLst/>
          </a:prstGeom>
        </p:spPr>
        <p:txBody>
          <a:bodyPr lIns="0" rIns="0" tIns="0" bIns="0">
            <a:normAutofit/>
          </a:bodyPr>
          <a:p>
            <a:endParaRPr b="0" lang="tr-TR" sz="3200" spc="-1" strike="noStrike">
              <a:latin typeface="Arial"/>
            </a:endParaRPr>
          </a:p>
        </p:txBody>
      </p:sp>
      <p:sp>
        <p:nvSpPr>
          <p:cNvPr id="251" name="PlaceHolder 3"/>
          <p:cNvSpPr>
            <a:spLocks noGrp="1"/>
          </p:cNvSpPr>
          <p:nvPr>
            <p:ph type="body"/>
          </p:nvPr>
        </p:nvSpPr>
        <p:spPr>
          <a:xfrm>
            <a:off x="4319640" y="1604520"/>
            <a:ext cx="3533040" cy="1896840"/>
          </a:xfrm>
          <a:prstGeom prst="rect">
            <a:avLst/>
          </a:prstGeom>
        </p:spPr>
        <p:txBody>
          <a:bodyPr lIns="0" rIns="0" tIns="0" bIns="0">
            <a:normAutofit/>
          </a:bodyPr>
          <a:p>
            <a:endParaRPr b="0" lang="tr-TR" sz="3200" spc="-1" strike="noStrike">
              <a:latin typeface="Arial"/>
            </a:endParaRPr>
          </a:p>
        </p:txBody>
      </p:sp>
      <p:sp>
        <p:nvSpPr>
          <p:cNvPr id="252" name="PlaceHolder 4"/>
          <p:cNvSpPr>
            <a:spLocks noGrp="1"/>
          </p:cNvSpPr>
          <p:nvPr>
            <p:ph type="body"/>
          </p:nvPr>
        </p:nvSpPr>
        <p:spPr>
          <a:xfrm>
            <a:off x="8029800" y="1604520"/>
            <a:ext cx="3533040" cy="1896840"/>
          </a:xfrm>
          <a:prstGeom prst="rect">
            <a:avLst/>
          </a:prstGeom>
        </p:spPr>
        <p:txBody>
          <a:bodyPr lIns="0" rIns="0" tIns="0" bIns="0">
            <a:normAutofit/>
          </a:bodyPr>
          <a:p>
            <a:endParaRPr b="0" lang="tr-TR" sz="3200" spc="-1" strike="noStrike">
              <a:latin typeface="Arial"/>
            </a:endParaRPr>
          </a:p>
        </p:txBody>
      </p:sp>
      <p:sp>
        <p:nvSpPr>
          <p:cNvPr id="253" name="PlaceHolder 5"/>
          <p:cNvSpPr>
            <a:spLocks noGrp="1"/>
          </p:cNvSpPr>
          <p:nvPr>
            <p:ph type="body"/>
          </p:nvPr>
        </p:nvSpPr>
        <p:spPr>
          <a:xfrm>
            <a:off x="609480" y="3682080"/>
            <a:ext cx="3533040" cy="1896840"/>
          </a:xfrm>
          <a:prstGeom prst="rect">
            <a:avLst/>
          </a:prstGeom>
        </p:spPr>
        <p:txBody>
          <a:bodyPr lIns="0" rIns="0" tIns="0" bIns="0">
            <a:normAutofit/>
          </a:bodyPr>
          <a:p>
            <a:endParaRPr b="0" lang="tr-TR" sz="3200" spc="-1" strike="noStrike">
              <a:latin typeface="Arial"/>
            </a:endParaRPr>
          </a:p>
        </p:txBody>
      </p:sp>
      <p:sp>
        <p:nvSpPr>
          <p:cNvPr id="254" name="PlaceHolder 6"/>
          <p:cNvSpPr>
            <a:spLocks noGrp="1"/>
          </p:cNvSpPr>
          <p:nvPr>
            <p:ph type="body"/>
          </p:nvPr>
        </p:nvSpPr>
        <p:spPr>
          <a:xfrm>
            <a:off x="4319640" y="3682080"/>
            <a:ext cx="3533040" cy="1896840"/>
          </a:xfrm>
          <a:prstGeom prst="rect">
            <a:avLst/>
          </a:prstGeom>
        </p:spPr>
        <p:txBody>
          <a:bodyPr lIns="0" rIns="0" tIns="0" bIns="0">
            <a:normAutofit/>
          </a:bodyPr>
          <a:p>
            <a:endParaRPr b="0" lang="tr-TR" sz="3200" spc="-1" strike="noStrike">
              <a:latin typeface="Arial"/>
            </a:endParaRPr>
          </a:p>
        </p:txBody>
      </p:sp>
      <p:sp>
        <p:nvSpPr>
          <p:cNvPr id="255" name="PlaceHolder 7"/>
          <p:cNvSpPr>
            <a:spLocks noGrp="1"/>
          </p:cNvSpPr>
          <p:nvPr>
            <p:ph type="body"/>
          </p:nvPr>
        </p:nvSpPr>
        <p:spPr>
          <a:xfrm>
            <a:off x="8029800" y="3682080"/>
            <a:ext cx="35330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71"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73" name="PlaceHolder 2"/>
          <p:cNvSpPr>
            <a:spLocks noGrp="1"/>
          </p:cNvSpPr>
          <p:nvPr>
            <p:ph type="body"/>
          </p:nvPr>
        </p:nvSpPr>
        <p:spPr>
          <a:xfrm>
            <a:off x="609480" y="1604520"/>
            <a:ext cx="1097244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75" name="PlaceHolder 2"/>
          <p:cNvSpPr>
            <a:spLocks noGrp="1"/>
          </p:cNvSpPr>
          <p:nvPr>
            <p:ph type="body"/>
          </p:nvPr>
        </p:nvSpPr>
        <p:spPr>
          <a:xfrm>
            <a:off x="609480" y="1604520"/>
            <a:ext cx="5354280" cy="3977280"/>
          </a:xfrm>
          <a:prstGeom prst="rect">
            <a:avLst/>
          </a:prstGeom>
        </p:spPr>
        <p:txBody>
          <a:bodyPr lIns="0" rIns="0" tIns="0" bIns="0">
            <a:normAutofit/>
          </a:bodyPr>
          <a:p>
            <a:endParaRPr b="0" lang="tr-TR" sz="3200" spc="-1" strike="noStrike">
              <a:latin typeface="Arial"/>
            </a:endParaRPr>
          </a:p>
        </p:txBody>
      </p:sp>
      <p:sp>
        <p:nvSpPr>
          <p:cNvPr id="276" name="PlaceHolder 3"/>
          <p:cNvSpPr>
            <a:spLocks noGrp="1"/>
          </p:cNvSpPr>
          <p:nvPr>
            <p:ph type="body"/>
          </p:nvPr>
        </p:nvSpPr>
        <p:spPr>
          <a:xfrm>
            <a:off x="6231960" y="1604520"/>
            <a:ext cx="535428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8"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80"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281" name="PlaceHolder 3"/>
          <p:cNvSpPr>
            <a:spLocks noGrp="1"/>
          </p:cNvSpPr>
          <p:nvPr>
            <p:ph type="body"/>
          </p:nvPr>
        </p:nvSpPr>
        <p:spPr>
          <a:xfrm>
            <a:off x="6231960" y="1604520"/>
            <a:ext cx="5354280" cy="3977280"/>
          </a:xfrm>
          <a:prstGeom prst="rect">
            <a:avLst/>
          </a:prstGeom>
        </p:spPr>
        <p:txBody>
          <a:bodyPr lIns="0" rIns="0" tIns="0" bIns="0">
            <a:normAutofit/>
          </a:bodyPr>
          <a:p>
            <a:endParaRPr b="0" lang="tr-TR" sz="3200" spc="-1" strike="noStrike">
              <a:latin typeface="Arial"/>
            </a:endParaRPr>
          </a:p>
        </p:txBody>
      </p:sp>
      <p:sp>
        <p:nvSpPr>
          <p:cNvPr id="282" name="PlaceHolder 4"/>
          <p:cNvSpPr>
            <a:spLocks noGrp="1"/>
          </p:cNvSpPr>
          <p:nvPr>
            <p:ph type="body"/>
          </p:nvPr>
        </p:nvSpPr>
        <p:spPr>
          <a:xfrm>
            <a:off x="60948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84" name="PlaceHolder 2"/>
          <p:cNvSpPr>
            <a:spLocks noGrp="1"/>
          </p:cNvSpPr>
          <p:nvPr>
            <p:ph type="body"/>
          </p:nvPr>
        </p:nvSpPr>
        <p:spPr>
          <a:xfrm>
            <a:off x="609480" y="1604520"/>
            <a:ext cx="5354280" cy="3977280"/>
          </a:xfrm>
          <a:prstGeom prst="rect">
            <a:avLst/>
          </a:prstGeom>
        </p:spPr>
        <p:txBody>
          <a:bodyPr lIns="0" rIns="0" tIns="0" bIns="0">
            <a:normAutofit/>
          </a:bodyPr>
          <a:p>
            <a:endParaRPr b="0" lang="tr-TR" sz="3200" spc="-1" strike="noStrike">
              <a:latin typeface="Arial"/>
            </a:endParaRPr>
          </a:p>
        </p:txBody>
      </p:sp>
      <p:sp>
        <p:nvSpPr>
          <p:cNvPr id="285"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286" name="PlaceHolder 4"/>
          <p:cNvSpPr>
            <a:spLocks noGrp="1"/>
          </p:cNvSpPr>
          <p:nvPr>
            <p:ph type="body"/>
          </p:nvPr>
        </p:nvSpPr>
        <p:spPr>
          <a:xfrm>
            <a:off x="623196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88"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289"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290" name="PlaceHolder 4"/>
          <p:cNvSpPr>
            <a:spLocks noGrp="1"/>
          </p:cNvSpPr>
          <p:nvPr>
            <p:ph type="body"/>
          </p:nvPr>
        </p:nvSpPr>
        <p:spPr>
          <a:xfrm>
            <a:off x="609480" y="3682080"/>
            <a:ext cx="109724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34"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35" name="PlaceHolder 3"/>
          <p:cNvSpPr>
            <a:spLocks noGrp="1"/>
          </p:cNvSpPr>
          <p:nvPr>
            <p:ph type="body"/>
          </p:nvPr>
        </p:nvSpPr>
        <p:spPr>
          <a:xfrm>
            <a:off x="6231960" y="1604520"/>
            <a:ext cx="5354280" cy="3977280"/>
          </a:xfrm>
          <a:prstGeom prst="rect">
            <a:avLst/>
          </a:prstGeom>
        </p:spPr>
        <p:txBody>
          <a:bodyPr lIns="0" rIns="0" tIns="0" bIns="0">
            <a:normAutofit/>
          </a:bodyPr>
          <a:p>
            <a:endParaRPr b="0" lang="tr-TR" sz="3200" spc="-1" strike="noStrike">
              <a:latin typeface="Arial"/>
            </a:endParaRPr>
          </a:p>
        </p:txBody>
      </p:sp>
      <p:sp>
        <p:nvSpPr>
          <p:cNvPr id="36" name="PlaceHolder 4"/>
          <p:cNvSpPr>
            <a:spLocks noGrp="1"/>
          </p:cNvSpPr>
          <p:nvPr>
            <p:ph type="body"/>
          </p:nvPr>
        </p:nvSpPr>
        <p:spPr>
          <a:xfrm>
            <a:off x="60948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92" name="PlaceHolder 2"/>
          <p:cNvSpPr>
            <a:spLocks noGrp="1"/>
          </p:cNvSpPr>
          <p:nvPr>
            <p:ph type="body"/>
          </p:nvPr>
        </p:nvSpPr>
        <p:spPr>
          <a:xfrm>
            <a:off x="609480" y="1604520"/>
            <a:ext cx="10972440" cy="1896840"/>
          </a:xfrm>
          <a:prstGeom prst="rect">
            <a:avLst/>
          </a:prstGeom>
        </p:spPr>
        <p:txBody>
          <a:bodyPr lIns="0" rIns="0" tIns="0" bIns="0">
            <a:normAutofit/>
          </a:bodyPr>
          <a:p>
            <a:endParaRPr b="0" lang="tr-TR" sz="3200" spc="-1" strike="noStrike">
              <a:latin typeface="Arial"/>
            </a:endParaRPr>
          </a:p>
        </p:txBody>
      </p:sp>
      <p:sp>
        <p:nvSpPr>
          <p:cNvPr id="293" name="PlaceHolder 3"/>
          <p:cNvSpPr>
            <a:spLocks noGrp="1"/>
          </p:cNvSpPr>
          <p:nvPr>
            <p:ph type="body"/>
          </p:nvPr>
        </p:nvSpPr>
        <p:spPr>
          <a:xfrm>
            <a:off x="609480" y="3682080"/>
            <a:ext cx="109724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295"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296"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297" name="PlaceHolder 4"/>
          <p:cNvSpPr>
            <a:spLocks noGrp="1"/>
          </p:cNvSpPr>
          <p:nvPr>
            <p:ph type="body"/>
          </p:nvPr>
        </p:nvSpPr>
        <p:spPr>
          <a:xfrm>
            <a:off x="609480" y="3682080"/>
            <a:ext cx="5354280" cy="1896840"/>
          </a:xfrm>
          <a:prstGeom prst="rect">
            <a:avLst/>
          </a:prstGeom>
        </p:spPr>
        <p:txBody>
          <a:bodyPr lIns="0" rIns="0" tIns="0" bIns="0">
            <a:normAutofit/>
          </a:bodyPr>
          <a:p>
            <a:endParaRPr b="0" lang="tr-TR" sz="3200" spc="-1" strike="noStrike">
              <a:latin typeface="Arial"/>
            </a:endParaRPr>
          </a:p>
        </p:txBody>
      </p:sp>
      <p:sp>
        <p:nvSpPr>
          <p:cNvPr id="298" name="PlaceHolder 5"/>
          <p:cNvSpPr>
            <a:spLocks noGrp="1"/>
          </p:cNvSpPr>
          <p:nvPr>
            <p:ph type="body"/>
          </p:nvPr>
        </p:nvSpPr>
        <p:spPr>
          <a:xfrm>
            <a:off x="623196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300" name="PlaceHolder 2"/>
          <p:cNvSpPr>
            <a:spLocks noGrp="1"/>
          </p:cNvSpPr>
          <p:nvPr>
            <p:ph type="body"/>
          </p:nvPr>
        </p:nvSpPr>
        <p:spPr>
          <a:xfrm>
            <a:off x="609480" y="1604520"/>
            <a:ext cx="3533040" cy="1896840"/>
          </a:xfrm>
          <a:prstGeom prst="rect">
            <a:avLst/>
          </a:prstGeom>
        </p:spPr>
        <p:txBody>
          <a:bodyPr lIns="0" rIns="0" tIns="0" bIns="0">
            <a:normAutofit/>
          </a:bodyPr>
          <a:p>
            <a:endParaRPr b="0" lang="tr-TR" sz="3200" spc="-1" strike="noStrike">
              <a:latin typeface="Arial"/>
            </a:endParaRPr>
          </a:p>
        </p:txBody>
      </p:sp>
      <p:sp>
        <p:nvSpPr>
          <p:cNvPr id="301" name="PlaceHolder 3"/>
          <p:cNvSpPr>
            <a:spLocks noGrp="1"/>
          </p:cNvSpPr>
          <p:nvPr>
            <p:ph type="body"/>
          </p:nvPr>
        </p:nvSpPr>
        <p:spPr>
          <a:xfrm>
            <a:off x="4319640" y="1604520"/>
            <a:ext cx="3533040" cy="1896840"/>
          </a:xfrm>
          <a:prstGeom prst="rect">
            <a:avLst/>
          </a:prstGeom>
        </p:spPr>
        <p:txBody>
          <a:bodyPr lIns="0" rIns="0" tIns="0" bIns="0">
            <a:normAutofit/>
          </a:bodyPr>
          <a:p>
            <a:endParaRPr b="0" lang="tr-TR" sz="3200" spc="-1" strike="noStrike">
              <a:latin typeface="Arial"/>
            </a:endParaRPr>
          </a:p>
        </p:txBody>
      </p:sp>
      <p:sp>
        <p:nvSpPr>
          <p:cNvPr id="302" name="PlaceHolder 4"/>
          <p:cNvSpPr>
            <a:spLocks noGrp="1"/>
          </p:cNvSpPr>
          <p:nvPr>
            <p:ph type="body"/>
          </p:nvPr>
        </p:nvSpPr>
        <p:spPr>
          <a:xfrm>
            <a:off x="8029800" y="1604520"/>
            <a:ext cx="3533040" cy="1896840"/>
          </a:xfrm>
          <a:prstGeom prst="rect">
            <a:avLst/>
          </a:prstGeom>
        </p:spPr>
        <p:txBody>
          <a:bodyPr lIns="0" rIns="0" tIns="0" bIns="0">
            <a:normAutofit/>
          </a:bodyPr>
          <a:p>
            <a:endParaRPr b="0" lang="tr-TR" sz="3200" spc="-1" strike="noStrike">
              <a:latin typeface="Arial"/>
            </a:endParaRPr>
          </a:p>
        </p:txBody>
      </p:sp>
      <p:sp>
        <p:nvSpPr>
          <p:cNvPr id="303" name="PlaceHolder 5"/>
          <p:cNvSpPr>
            <a:spLocks noGrp="1"/>
          </p:cNvSpPr>
          <p:nvPr>
            <p:ph type="body"/>
          </p:nvPr>
        </p:nvSpPr>
        <p:spPr>
          <a:xfrm>
            <a:off x="609480" y="3682080"/>
            <a:ext cx="3533040" cy="1896840"/>
          </a:xfrm>
          <a:prstGeom prst="rect">
            <a:avLst/>
          </a:prstGeom>
        </p:spPr>
        <p:txBody>
          <a:bodyPr lIns="0" rIns="0" tIns="0" bIns="0">
            <a:normAutofit/>
          </a:bodyPr>
          <a:p>
            <a:endParaRPr b="0" lang="tr-TR" sz="3200" spc="-1" strike="noStrike">
              <a:latin typeface="Arial"/>
            </a:endParaRPr>
          </a:p>
        </p:txBody>
      </p:sp>
      <p:sp>
        <p:nvSpPr>
          <p:cNvPr id="304" name="PlaceHolder 6"/>
          <p:cNvSpPr>
            <a:spLocks noGrp="1"/>
          </p:cNvSpPr>
          <p:nvPr>
            <p:ph type="body"/>
          </p:nvPr>
        </p:nvSpPr>
        <p:spPr>
          <a:xfrm>
            <a:off x="4319640" y="3682080"/>
            <a:ext cx="3533040" cy="1896840"/>
          </a:xfrm>
          <a:prstGeom prst="rect">
            <a:avLst/>
          </a:prstGeom>
        </p:spPr>
        <p:txBody>
          <a:bodyPr lIns="0" rIns="0" tIns="0" bIns="0">
            <a:normAutofit/>
          </a:bodyPr>
          <a:p>
            <a:endParaRPr b="0" lang="tr-TR" sz="3200" spc="-1" strike="noStrike">
              <a:latin typeface="Arial"/>
            </a:endParaRPr>
          </a:p>
        </p:txBody>
      </p:sp>
      <p:sp>
        <p:nvSpPr>
          <p:cNvPr id="305" name="PlaceHolder 7"/>
          <p:cNvSpPr>
            <a:spLocks noGrp="1"/>
          </p:cNvSpPr>
          <p:nvPr>
            <p:ph type="body"/>
          </p:nvPr>
        </p:nvSpPr>
        <p:spPr>
          <a:xfrm>
            <a:off x="8029800" y="3682080"/>
            <a:ext cx="35330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320"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322" name="PlaceHolder 2"/>
          <p:cNvSpPr>
            <a:spLocks noGrp="1"/>
          </p:cNvSpPr>
          <p:nvPr>
            <p:ph type="body"/>
          </p:nvPr>
        </p:nvSpPr>
        <p:spPr>
          <a:xfrm>
            <a:off x="609480" y="1604520"/>
            <a:ext cx="1097244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324" name="PlaceHolder 2"/>
          <p:cNvSpPr>
            <a:spLocks noGrp="1"/>
          </p:cNvSpPr>
          <p:nvPr>
            <p:ph type="body"/>
          </p:nvPr>
        </p:nvSpPr>
        <p:spPr>
          <a:xfrm>
            <a:off x="609480" y="1604520"/>
            <a:ext cx="5354280" cy="3977280"/>
          </a:xfrm>
          <a:prstGeom prst="rect">
            <a:avLst/>
          </a:prstGeom>
        </p:spPr>
        <p:txBody>
          <a:bodyPr lIns="0" rIns="0" tIns="0" bIns="0">
            <a:normAutofit/>
          </a:bodyPr>
          <a:p>
            <a:endParaRPr b="0" lang="tr-TR" sz="3200" spc="-1" strike="noStrike">
              <a:latin typeface="Arial"/>
            </a:endParaRPr>
          </a:p>
        </p:txBody>
      </p:sp>
      <p:sp>
        <p:nvSpPr>
          <p:cNvPr id="325" name="PlaceHolder 3"/>
          <p:cNvSpPr>
            <a:spLocks noGrp="1"/>
          </p:cNvSpPr>
          <p:nvPr>
            <p:ph type="body"/>
          </p:nvPr>
        </p:nvSpPr>
        <p:spPr>
          <a:xfrm>
            <a:off x="6231960" y="1604520"/>
            <a:ext cx="535428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7"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tr-T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329"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330" name="PlaceHolder 3"/>
          <p:cNvSpPr>
            <a:spLocks noGrp="1"/>
          </p:cNvSpPr>
          <p:nvPr>
            <p:ph type="body"/>
          </p:nvPr>
        </p:nvSpPr>
        <p:spPr>
          <a:xfrm>
            <a:off x="6231960" y="1604520"/>
            <a:ext cx="5354280" cy="3977280"/>
          </a:xfrm>
          <a:prstGeom prst="rect">
            <a:avLst/>
          </a:prstGeom>
        </p:spPr>
        <p:txBody>
          <a:bodyPr lIns="0" rIns="0" tIns="0" bIns="0">
            <a:normAutofit/>
          </a:bodyPr>
          <a:p>
            <a:endParaRPr b="0" lang="tr-TR" sz="3200" spc="-1" strike="noStrike">
              <a:latin typeface="Arial"/>
            </a:endParaRPr>
          </a:p>
        </p:txBody>
      </p:sp>
      <p:sp>
        <p:nvSpPr>
          <p:cNvPr id="331" name="PlaceHolder 4"/>
          <p:cNvSpPr>
            <a:spLocks noGrp="1"/>
          </p:cNvSpPr>
          <p:nvPr>
            <p:ph type="body"/>
          </p:nvPr>
        </p:nvSpPr>
        <p:spPr>
          <a:xfrm>
            <a:off x="60948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38" name="PlaceHolder 2"/>
          <p:cNvSpPr>
            <a:spLocks noGrp="1"/>
          </p:cNvSpPr>
          <p:nvPr>
            <p:ph type="body"/>
          </p:nvPr>
        </p:nvSpPr>
        <p:spPr>
          <a:xfrm>
            <a:off x="609480" y="1604520"/>
            <a:ext cx="5354280" cy="3977280"/>
          </a:xfrm>
          <a:prstGeom prst="rect">
            <a:avLst/>
          </a:prstGeom>
        </p:spPr>
        <p:txBody>
          <a:bodyPr lIns="0" rIns="0" tIns="0" bIns="0">
            <a:normAutofit/>
          </a:bodyPr>
          <a:p>
            <a:endParaRPr b="0" lang="tr-TR" sz="3200" spc="-1" strike="noStrike">
              <a:latin typeface="Arial"/>
            </a:endParaRPr>
          </a:p>
        </p:txBody>
      </p:sp>
      <p:sp>
        <p:nvSpPr>
          <p:cNvPr id="39"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40" name="PlaceHolder 4"/>
          <p:cNvSpPr>
            <a:spLocks noGrp="1"/>
          </p:cNvSpPr>
          <p:nvPr>
            <p:ph type="body"/>
          </p:nvPr>
        </p:nvSpPr>
        <p:spPr>
          <a:xfrm>
            <a:off x="623196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333" name="PlaceHolder 2"/>
          <p:cNvSpPr>
            <a:spLocks noGrp="1"/>
          </p:cNvSpPr>
          <p:nvPr>
            <p:ph type="body"/>
          </p:nvPr>
        </p:nvSpPr>
        <p:spPr>
          <a:xfrm>
            <a:off x="609480" y="1604520"/>
            <a:ext cx="5354280" cy="3977280"/>
          </a:xfrm>
          <a:prstGeom prst="rect">
            <a:avLst/>
          </a:prstGeom>
        </p:spPr>
        <p:txBody>
          <a:bodyPr lIns="0" rIns="0" tIns="0" bIns="0">
            <a:normAutofit/>
          </a:bodyPr>
          <a:p>
            <a:endParaRPr b="0" lang="tr-TR" sz="3200" spc="-1" strike="noStrike">
              <a:latin typeface="Arial"/>
            </a:endParaRPr>
          </a:p>
        </p:txBody>
      </p:sp>
      <p:sp>
        <p:nvSpPr>
          <p:cNvPr id="334"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335" name="PlaceHolder 4"/>
          <p:cNvSpPr>
            <a:spLocks noGrp="1"/>
          </p:cNvSpPr>
          <p:nvPr>
            <p:ph type="body"/>
          </p:nvPr>
        </p:nvSpPr>
        <p:spPr>
          <a:xfrm>
            <a:off x="623196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337"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338"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339" name="PlaceHolder 4"/>
          <p:cNvSpPr>
            <a:spLocks noGrp="1"/>
          </p:cNvSpPr>
          <p:nvPr>
            <p:ph type="body"/>
          </p:nvPr>
        </p:nvSpPr>
        <p:spPr>
          <a:xfrm>
            <a:off x="609480" y="3682080"/>
            <a:ext cx="109724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341" name="PlaceHolder 2"/>
          <p:cNvSpPr>
            <a:spLocks noGrp="1"/>
          </p:cNvSpPr>
          <p:nvPr>
            <p:ph type="body"/>
          </p:nvPr>
        </p:nvSpPr>
        <p:spPr>
          <a:xfrm>
            <a:off x="609480" y="1604520"/>
            <a:ext cx="10972440" cy="1896840"/>
          </a:xfrm>
          <a:prstGeom prst="rect">
            <a:avLst/>
          </a:prstGeom>
        </p:spPr>
        <p:txBody>
          <a:bodyPr lIns="0" rIns="0" tIns="0" bIns="0">
            <a:normAutofit/>
          </a:bodyPr>
          <a:p>
            <a:endParaRPr b="0" lang="tr-TR" sz="3200" spc="-1" strike="noStrike">
              <a:latin typeface="Arial"/>
            </a:endParaRPr>
          </a:p>
        </p:txBody>
      </p:sp>
      <p:sp>
        <p:nvSpPr>
          <p:cNvPr id="342" name="PlaceHolder 3"/>
          <p:cNvSpPr>
            <a:spLocks noGrp="1"/>
          </p:cNvSpPr>
          <p:nvPr>
            <p:ph type="body"/>
          </p:nvPr>
        </p:nvSpPr>
        <p:spPr>
          <a:xfrm>
            <a:off x="609480" y="3682080"/>
            <a:ext cx="109724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344"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345"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346" name="PlaceHolder 4"/>
          <p:cNvSpPr>
            <a:spLocks noGrp="1"/>
          </p:cNvSpPr>
          <p:nvPr>
            <p:ph type="body"/>
          </p:nvPr>
        </p:nvSpPr>
        <p:spPr>
          <a:xfrm>
            <a:off x="609480" y="3682080"/>
            <a:ext cx="5354280" cy="1896840"/>
          </a:xfrm>
          <a:prstGeom prst="rect">
            <a:avLst/>
          </a:prstGeom>
        </p:spPr>
        <p:txBody>
          <a:bodyPr lIns="0" rIns="0" tIns="0" bIns="0">
            <a:normAutofit/>
          </a:bodyPr>
          <a:p>
            <a:endParaRPr b="0" lang="tr-TR" sz="3200" spc="-1" strike="noStrike">
              <a:latin typeface="Arial"/>
            </a:endParaRPr>
          </a:p>
        </p:txBody>
      </p:sp>
      <p:sp>
        <p:nvSpPr>
          <p:cNvPr id="347" name="PlaceHolder 5"/>
          <p:cNvSpPr>
            <a:spLocks noGrp="1"/>
          </p:cNvSpPr>
          <p:nvPr>
            <p:ph type="body"/>
          </p:nvPr>
        </p:nvSpPr>
        <p:spPr>
          <a:xfrm>
            <a:off x="6231960" y="3682080"/>
            <a:ext cx="535428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349" name="PlaceHolder 2"/>
          <p:cNvSpPr>
            <a:spLocks noGrp="1"/>
          </p:cNvSpPr>
          <p:nvPr>
            <p:ph type="body"/>
          </p:nvPr>
        </p:nvSpPr>
        <p:spPr>
          <a:xfrm>
            <a:off x="609480" y="1604520"/>
            <a:ext cx="3533040" cy="1896840"/>
          </a:xfrm>
          <a:prstGeom prst="rect">
            <a:avLst/>
          </a:prstGeom>
        </p:spPr>
        <p:txBody>
          <a:bodyPr lIns="0" rIns="0" tIns="0" bIns="0">
            <a:normAutofit/>
          </a:bodyPr>
          <a:p>
            <a:endParaRPr b="0" lang="tr-TR" sz="3200" spc="-1" strike="noStrike">
              <a:latin typeface="Arial"/>
            </a:endParaRPr>
          </a:p>
        </p:txBody>
      </p:sp>
      <p:sp>
        <p:nvSpPr>
          <p:cNvPr id="350" name="PlaceHolder 3"/>
          <p:cNvSpPr>
            <a:spLocks noGrp="1"/>
          </p:cNvSpPr>
          <p:nvPr>
            <p:ph type="body"/>
          </p:nvPr>
        </p:nvSpPr>
        <p:spPr>
          <a:xfrm>
            <a:off x="4319640" y="1604520"/>
            <a:ext cx="3533040" cy="1896840"/>
          </a:xfrm>
          <a:prstGeom prst="rect">
            <a:avLst/>
          </a:prstGeom>
        </p:spPr>
        <p:txBody>
          <a:bodyPr lIns="0" rIns="0" tIns="0" bIns="0">
            <a:normAutofit/>
          </a:bodyPr>
          <a:p>
            <a:endParaRPr b="0" lang="tr-TR" sz="3200" spc="-1" strike="noStrike">
              <a:latin typeface="Arial"/>
            </a:endParaRPr>
          </a:p>
        </p:txBody>
      </p:sp>
      <p:sp>
        <p:nvSpPr>
          <p:cNvPr id="351" name="PlaceHolder 4"/>
          <p:cNvSpPr>
            <a:spLocks noGrp="1"/>
          </p:cNvSpPr>
          <p:nvPr>
            <p:ph type="body"/>
          </p:nvPr>
        </p:nvSpPr>
        <p:spPr>
          <a:xfrm>
            <a:off x="8029800" y="1604520"/>
            <a:ext cx="3533040" cy="1896840"/>
          </a:xfrm>
          <a:prstGeom prst="rect">
            <a:avLst/>
          </a:prstGeom>
        </p:spPr>
        <p:txBody>
          <a:bodyPr lIns="0" rIns="0" tIns="0" bIns="0">
            <a:normAutofit/>
          </a:bodyPr>
          <a:p>
            <a:endParaRPr b="0" lang="tr-TR" sz="3200" spc="-1" strike="noStrike">
              <a:latin typeface="Arial"/>
            </a:endParaRPr>
          </a:p>
        </p:txBody>
      </p:sp>
      <p:sp>
        <p:nvSpPr>
          <p:cNvPr id="352" name="PlaceHolder 5"/>
          <p:cNvSpPr>
            <a:spLocks noGrp="1"/>
          </p:cNvSpPr>
          <p:nvPr>
            <p:ph type="body"/>
          </p:nvPr>
        </p:nvSpPr>
        <p:spPr>
          <a:xfrm>
            <a:off x="609480" y="3682080"/>
            <a:ext cx="3533040" cy="1896840"/>
          </a:xfrm>
          <a:prstGeom prst="rect">
            <a:avLst/>
          </a:prstGeom>
        </p:spPr>
        <p:txBody>
          <a:bodyPr lIns="0" rIns="0" tIns="0" bIns="0">
            <a:normAutofit/>
          </a:bodyPr>
          <a:p>
            <a:endParaRPr b="0" lang="tr-TR" sz="3200" spc="-1" strike="noStrike">
              <a:latin typeface="Arial"/>
            </a:endParaRPr>
          </a:p>
        </p:txBody>
      </p:sp>
      <p:sp>
        <p:nvSpPr>
          <p:cNvPr id="353" name="PlaceHolder 6"/>
          <p:cNvSpPr>
            <a:spLocks noGrp="1"/>
          </p:cNvSpPr>
          <p:nvPr>
            <p:ph type="body"/>
          </p:nvPr>
        </p:nvSpPr>
        <p:spPr>
          <a:xfrm>
            <a:off x="4319640" y="3682080"/>
            <a:ext cx="3533040" cy="1896840"/>
          </a:xfrm>
          <a:prstGeom prst="rect">
            <a:avLst/>
          </a:prstGeom>
        </p:spPr>
        <p:txBody>
          <a:bodyPr lIns="0" rIns="0" tIns="0" bIns="0">
            <a:normAutofit/>
          </a:bodyPr>
          <a:p>
            <a:endParaRPr b="0" lang="tr-TR" sz="3200" spc="-1" strike="noStrike">
              <a:latin typeface="Arial"/>
            </a:endParaRPr>
          </a:p>
        </p:txBody>
      </p:sp>
      <p:sp>
        <p:nvSpPr>
          <p:cNvPr id="354" name="PlaceHolder 7"/>
          <p:cNvSpPr>
            <a:spLocks noGrp="1"/>
          </p:cNvSpPr>
          <p:nvPr>
            <p:ph type="body"/>
          </p:nvPr>
        </p:nvSpPr>
        <p:spPr>
          <a:xfrm>
            <a:off x="8029800" y="3682080"/>
            <a:ext cx="35330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tr-TR" sz="4400" spc="-1" strike="noStrike">
              <a:latin typeface="Arial"/>
            </a:endParaRPr>
          </a:p>
        </p:txBody>
      </p:sp>
      <p:sp>
        <p:nvSpPr>
          <p:cNvPr id="42" name="PlaceHolder 2"/>
          <p:cNvSpPr>
            <a:spLocks noGrp="1"/>
          </p:cNvSpPr>
          <p:nvPr>
            <p:ph type="body"/>
          </p:nvPr>
        </p:nvSpPr>
        <p:spPr>
          <a:xfrm>
            <a:off x="609480" y="1604520"/>
            <a:ext cx="5354280" cy="1896840"/>
          </a:xfrm>
          <a:prstGeom prst="rect">
            <a:avLst/>
          </a:prstGeom>
        </p:spPr>
        <p:txBody>
          <a:bodyPr lIns="0" rIns="0" tIns="0" bIns="0">
            <a:normAutofit/>
          </a:bodyPr>
          <a:p>
            <a:endParaRPr b="0" lang="tr-TR" sz="3200" spc="-1" strike="noStrike">
              <a:latin typeface="Arial"/>
            </a:endParaRPr>
          </a:p>
        </p:txBody>
      </p:sp>
      <p:sp>
        <p:nvSpPr>
          <p:cNvPr id="43" name="PlaceHolder 3"/>
          <p:cNvSpPr>
            <a:spLocks noGrp="1"/>
          </p:cNvSpPr>
          <p:nvPr>
            <p:ph type="body"/>
          </p:nvPr>
        </p:nvSpPr>
        <p:spPr>
          <a:xfrm>
            <a:off x="6231960" y="1604520"/>
            <a:ext cx="5354280" cy="1896840"/>
          </a:xfrm>
          <a:prstGeom prst="rect">
            <a:avLst/>
          </a:prstGeom>
        </p:spPr>
        <p:txBody>
          <a:bodyPr lIns="0" rIns="0" tIns="0" bIns="0">
            <a:normAutofit/>
          </a:bodyPr>
          <a:p>
            <a:endParaRPr b="0" lang="tr-TR" sz="3200" spc="-1" strike="noStrike">
              <a:latin typeface="Arial"/>
            </a:endParaRPr>
          </a:p>
        </p:txBody>
      </p:sp>
      <p:sp>
        <p:nvSpPr>
          <p:cNvPr id="44" name="PlaceHolder 4"/>
          <p:cNvSpPr>
            <a:spLocks noGrp="1"/>
          </p:cNvSpPr>
          <p:nvPr>
            <p:ph type="body"/>
          </p:nvPr>
        </p:nvSpPr>
        <p:spPr>
          <a:xfrm>
            <a:off x="609480" y="3682080"/>
            <a:ext cx="10972440" cy="1896840"/>
          </a:xfrm>
          <a:prstGeom prst="rect">
            <a:avLst/>
          </a:prstGeom>
        </p:spPr>
        <p:txBody>
          <a:bodyPr lIns="0" rIns="0" tIns="0" bIns="0">
            <a:normAutofit/>
          </a:bodyPr>
          <a:p>
            <a:endParaRPr b="0" lang="tr-T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1"/>
          <p:cNvGrpSpPr/>
          <p:nvPr/>
        </p:nvGrpSpPr>
        <p:grpSpPr>
          <a:xfrm>
            <a:off x="0" y="-8640"/>
            <a:ext cx="12191400" cy="6866640"/>
            <a:chOff x="0" y="-8640"/>
            <a:chExt cx="12191400" cy="6866640"/>
          </a:xfrm>
        </p:grpSpPr>
        <p:sp>
          <p:nvSpPr>
            <p:cNvPr id="1" name="Line 2"/>
            <p:cNvSpPr/>
            <p:nvPr/>
          </p:nvSpPr>
          <p:spPr>
            <a:xfrm>
              <a:off x="9370800" y="0"/>
              <a:ext cx="121932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2" name="Line 3"/>
            <p:cNvSpPr/>
            <p:nvPr/>
          </p:nvSpPr>
          <p:spPr>
            <a:xfrm flipH="1">
              <a:off x="7425000" y="3681360"/>
              <a:ext cx="4763520" cy="317664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3" name="CustomShape 4"/>
            <p:cNvSpPr/>
            <p:nvPr/>
          </p:nvSpPr>
          <p:spPr>
            <a:xfrm>
              <a:off x="9181440" y="-864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CustomShape 5"/>
            <p:cNvSpPr/>
            <p:nvPr/>
          </p:nvSpPr>
          <p:spPr>
            <a:xfrm>
              <a:off x="9603360" y="-8640"/>
              <a:ext cx="258768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 name="CustomShape 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 name="CustomShape 7"/>
            <p:cNvSpPr/>
            <p:nvPr/>
          </p:nvSpPr>
          <p:spPr>
            <a:xfrm>
              <a:off x="9334440" y="-8640"/>
              <a:ext cx="285372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CustomShape 8"/>
            <p:cNvSpPr/>
            <p:nvPr/>
          </p:nvSpPr>
          <p:spPr>
            <a:xfrm>
              <a:off x="10898640" y="-8640"/>
              <a:ext cx="128952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 name="CustomShape 9"/>
            <p:cNvSpPr/>
            <p:nvPr/>
          </p:nvSpPr>
          <p:spPr>
            <a:xfrm>
              <a:off x="10938960" y="-864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 name="CustomShape 1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CustomShape 11"/>
            <p:cNvSpPr/>
            <p:nvPr/>
          </p:nvSpPr>
          <p:spPr>
            <a:xfrm>
              <a:off x="0" y="4013280"/>
              <a:ext cx="447840" cy="2844000"/>
            </a:xfrm>
            <a:prstGeom prst="triangle">
              <a:avLst>
                <a:gd name="adj" fmla="val 0"/>
              </a:avLst>
            </a:prstGeom>
            <a:solidFill>
              <a:schemeClr val="accent1">
                <a:alpha val="8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1" name="Group 12"/>
          <p:cNvGrpSpPr/>
          <p:nvPr/>
        </p:nvGrpSpPr>
        <p:grpSpPr>
          <a:xfrm>
            <a:off x="720" y="-8640"/>
            <a:ext cx="12190680" cy="6866640"/>
            <a:chOff x="720" y="-8640"/>
            <a:chExt cx="12190680" cy="6866640"/>
          </a:xfrm>
        </p:grpSpPr>
        <p:sp>
          <p:nvSpPr>
            <p:cNvPr id="12" name="Line 13"/>
            <p:cNvSpPr/>
            <p:nvPr/>
          </p:nvSpPr>
          <p:spPr>
            <a:xfrm>
              <a:off x="9370800" y="0"/>
              <a:ext cx="121932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13" name="Line 14"/>
            <p:cNvSpPr/>
            <p:nvPr/>
          </p:nvSpPr>
          <p:spPr>
            <a:xfrm flipH="1">
              <a:off x="7425000" y="3681360"/>
              <a:ext cx="4763520" cy="317664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14" name="CustomShape 15"/>
            <p:cNvSpPr/>
            <p:nvPr/>
          </p:nvSpPr>
          <p:spPr>
            <a:xfrm>
              <a:off x="9181440" y="-864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 name="CustomShape 16"/>
            <p:cNvSpPr/>
            <p:nvPr/>
          </p:nvSpPr>
          <p:spPr>
            <a:xfrm>
              <a:off x="9603360" y="-8640"/>
              <a:ext cx="258768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 name="CustomShape 17"/>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 name="CustomShape 18"/>
            <p:cNvSpPr/>
            <p:nvPr/>
          </p:nvSpPr>
          <p:spPr>
            <a:xfrm>
              <a:off x="9334440" y="-8640"/>
              <a:ext cx="285372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 name="CustomShape 19"/>
            <p:cNvSpPr/>
            <p:nvPr/>
          </p:nvSpPr>
          <p:spPr>
            <a:xfrm>
              <a:off x="10898640" y="-8640"/>
              <a:ext cx="128952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 name="CustomShape 20"/>
            <p:cNvSpPr/>
            <p:nvPr/>
          </p:nvSpPr>
          <p:spPr>
            <a:xfrm>
              <a:off x="10938960" y="-864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 name="CustomShape 21"/>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 name="CustomShape 22"/>
            <p:cNvSpPr/>
            <p:nvPr/>
          </p:nvSpPr>
          <p:spPr>
            <a:xfrm rot="10800000">
              <a:off x="720" y="720"/>
              <a:ext cx="842040" cy="5665320"/>
            </a:xfrm>
            <a:prstGeom prst="triangle">
              <a:avLst>
                <a:gd name="adj" fmla="val 100000"/>
              </a:avLst>
            </a:prstGeom>
            <a:solidFill>
              <a:schemeClr val="accent1">
                <a:alpha val="8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22" name="PlaceHolder 23"/>
          <p:cNvSpPr>
            <a:spLocks noGrp="1"/>
          </p:cNvSpPr>
          <p:nvPr>
            <p:ph type="title"/>
          </p:nvPr>
        </p:nvSpPr>
        <p:spPr>
          <a:xfrm>
            <a:off x="609480" y="273240"/>
            <a:ext cx="10972080" cy="1145160"/>
          </a:xfrm>
          <a:prstGeom prst="rect">
            <a:avLst/>
          </a:prstGeom>
        </p:spPr>
        <p:txBody>
          <a:bodyPr lIns="0" rIns="0" tIns="0" bIns="0" anchor="ctr">
            <a:spAutoFit/>
          </a:bodyPr>
          <a:p>
            <a:r>
              <a:rPr b="0" lang="tr-TR" sz="1800" spc="-1" strike="noStrike">
                <a:latin typeface="Arial"/>
              </a:rPr>
              <a:t>Ana başlık metnini düzenlemek için tıklayın</a:t>
            </a:r>
            <a:endParaRPr b="0" lang="tr-TR" sz="1800" spc="-1" strike="noStrike">
              <a:latin typeface="Arial"/>
            </a:endParaRPr>
          </a:p>
        </p:txBody>
      </p:sp>
      <p:sp>
        <p:nvSpPr>
          <p:cNvPr id="23" name="PlaceHolder 2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tr-TR" sz="3200" spc="-1" strike="noStrike">
                <a:latin typeface="Arial"/>
              </a:rPr>
              <a:t>Anahat metninin biçimini düzenlemek için tıklayın</a:t>
            </a:r>
            <a:endParaRPr b="0" lang="tr-TR" sz="3200" spc="-1" strike="noStrike">
              <a:latin typeface="Arial"/>
            </a:endParaRPr>
          </a:p>
          <a:p>
            <a:pPr lvl="1" marL="864000" indent="-324000">
              <a:spcBef>
                <a:spcPts val="1134"/>
              </a:spcBef>
              <a:buClr>
                <a:srgbClr val="000000"/>
              </a:buClr>
              <a:buSzPct val="75000"/>
              <a:buFont typeface="Symbol" charset="2"/>
              <a:buChar char=""/>
            </a:pPr>
            <a:r>
              <a:rPr b="0" lang="tr-TR" sz="2800" spc="-1" strike="noStrike">
                <a:latin typeface="Arial"/>
              </a:rPr>
              <a:t>İkinci Anahat Düzeyi</a:t>
            </a:r>
            <a:endParaRPr b="0" lang="tr-TR" sz="2800" spc="-1" strike="noStrike">
              <a:latin typeface="Arial"/>
            </a:endParaRPr>
          </a:p>
          <a:p>
            <a:pPr lvl="2" marL="1296000" indent="-288000">
              <a:spcBef>
                <a:spcPts val="850"/>
              </a:spcBef>
              <a:buClr>
                <a:srgbClr val="000000"/>
              </a:buClr>
              <a:buSzPct val="45000"/>
              <a:buFont typeface="Wingdings" charset="2"/>
              <a:buChar char=""/>
            </a:pPr>
            <a:r>
              <a:rPr b="0" lang="tr-TR" sz="2400" spc="-1" strike="noStrike">
                <a:latin typeface="Arial"/>
              </a:rPr>
              <a:t>Üçüncü Anahat Düzeyi</a:t>
            </a:r>
            <a:endParaRPr b="0" lang="tr-TR" sz="2400" spc="-1" strike="noStrike">
              <a:latin typeface="Arial"/>
            </a:endParaRPr>
          </a:p>
          <a:p>
            <a:pPr lvl="3" marL="1728000" indent="-216000">
              <a:spcBef>
                <a:spcPts val="567"/>
              </a:spcBef>
              <a:buClr>
                <a:srgbClr val="000000"/>
              </a:buClr>
              <a:buSzPct val="75000"/>
              <a:buFont typeface="Symbol" charset="2"/>
              <a:buChar char=""/>
            </a:pPr>
            <a:r>
              <a:rPr b="0" lang="tr-TR" sz="2000" spc="-1" strike="noStrike">
                <a:latin typeface="Arial"/>
              </a:rPr>
              <a:t>Dördüncü Anahat Düzeyi</a:t>
            </a:r>
            <a:endParaRPr b="0" lang="tr-TR" sz="2000" spc="-1" strike="noStrike">
              <a:latin typeface="Arial"/>
            </a:endParaRPr>
          </a:p>
          <a:p>
            <a:pPr lvl="4" marL="2160000" indent="-216000">
              <a:spcBef>
                <a:spcPts val="283"/>
              </a:spcBef>
              <a:buClr>
                <a:srgbClr val="000000"/>
              </a:buClr>
              <a:buSzPct val="45000"/>
              <a:buFont typeface="Wingdings" charset="2"/>
              <a:buChar char=""/>
            </a:pPr>
            <a:r>
              <a:rPr b="0" lang="tr-TR" sz="2000" spc="-1" strike="noStrike">
                <a:latin typeface="Arial"/>
              </a:rPr>
              <a:t>Beşinci Anahat Düzeyi</a:t>
            </a:r>
            <a:endParaRPr b="0" lang="tr-TR" sz="2000" spc="-1" strike="noStrike">
              <a:latin typeface="Arial"/>
            </a:endParaRPr>
          </a:p>
          <a:p>
            <a:pPr lvl="5" marL="2592000" indent="-216000">
              <a:spcBef>
                <a:spcPts val="283"/>
              </a:spcBef>
              <a:buClr>
                <a:srgbClr val="000000"/>
              </a:buClr>
              <a:buSzPct val="45000"/>
              <a:buFont typeface="Wingdings" charset="2"/>
              <a:buChar char=""/>
            </a:pPr>
            <a:r>
              <a:rPr b="0" lang="tr-TR" sz="2000" spc="-1" strike="noStrike">
                <a:latin typeface="Arial"/>
              </a:rPr>
              <a:t>Altıncı Anahat Düzeyi</a:t>
            </a:r>
            <a:endParaRPr b="0" lang="tr-TR" sz="2000" spc="-1" strike="noStrike">
              <a:latin typeface="Arial"/>
            </a:endParaRPr>
          </a:p>
          <a:p>
            <a:pPr lvl="6" marL="3024000" indent="-216000">
              <a:spcBef>
                <a:spcPts val="283"/>
              </a:spcBef>
              <a:buClr>
                <a:srgbClr val="000000"/>
              </a:buClr>
              <a:buSzPct val="45000"/>
              <a:buFont typeface="Wingdings" charset="2"/>
              <a:buChar char=""/>
            </a:pPr>
            <a:r>
              <a:rPr b="0" lang="tr-TR" sz="2000" spc="-1" strike="noStrike">
                <a:latin typeface="Arial"/>
              </a:rPr>
              <a:t>Yedinci Anahat Düzeyi</a:t>
            </a:r>
            <a:endParaRPr b="0" lang="tr-T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60" name="Group 1"/>
          <p:cNvGrpSpPr/>
          <p:nvPr/>
        </p:nvGrpSpPr>
        <p:grpSpPr>
          <a:xfrm>
            <a:off x="0" y="-8640"/>
            <a:ext cx="12191400" cy="6866640"/>
            <a:chOff x="0" y="-8640"/>
            <a:chExt cx="12191400" cy="6866640"/>
          </a:xfrm>
        </p:grpSpPr>
        <p:sp>
          <p:nvSpPr>
            <p:cNvPr id="61" name="Line 2"/>
            <p:cNvSpPr/>
            <p:nvPr/>
          </p:nvSpPr>
          <p:spPr>
            <a:xfrm>
              <a:off x="9370800" y="0"/>
              <a:ext cx="121932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62" name="Line 3"/>
            <p:cNvSpPr/>
            <p:nvPr/>
          </p:nvSpPr>
          <p:spPr>
            <a:xfrm flipH="1">
              <a:off x="7425000" y="3681360"/>
              <a:ext cx="4763520" cy="317664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63" name="CustomShape 4"/>
            <p:cNvSpPr/>
            <p:nvPr/>
          </p:nvSpPr>
          <p:spPr>
            <a:xfrm>
              <a:off x="9181440" y="-864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4" name="CustomShape 5"/>
            <p:cNvSpPr/>
            <p:nvPr/>
          </p:nvSpPr>
          <p:spPr>
            <a:xfrm>
              <a:off x="9603360" y="-8640"/>
              <a:ext cx="258768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5" name="CustomShape 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6" name="CustomShape 7"/>
            <p:cNvSpPr/>
            <p:nvPr/>
          </p:nvSpPr>
          <p:spPr>
            <a:xfrm>
              <a:off x="9334440" y="-8640"/>
              <a:ext cx="285372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7" name="CustomShape 8"/>
            <p:cNvSpPr/>
            <p:nvPr/>
          </p:nvSpPr>
          <p:spPr>
            <a:xfrm>
              <a:off x="10898640" y="-8640"/>
              <a:ext cx="128952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8" name="CustomShape 9"/>
            <p:cNvSpPr/>
            <p:nvPr/>
          </p:nvSpPr>
          <p:spPr>
            <a:xfrm>
              <a:off x="10938960" y="-864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9" name="CustomShape 1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0" name="CustomShape 11"/>
            <p:cNvSpPr/>
            <p:nvPr/>
          </p:nvSpPr>
          <p:spPr>
            <a:xfrm>
              <a:off x="0" y="4013280"/>
              <a:ext cx="447840" cy="2844000"/>
            </a:xfrm>
            <a:prstGeom prst="triangle">
              <a:avLst>
                <a:gd name="adj" fmla="val 0"/>
              </a:avLst>
            </a:prstGeom>
            <a:solidFill>
              <a:schemeClr val="accent1">
                <a:alpha val="8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71" name="PlaceHolder 12"/>
          <p:cNvSpPr>
            <a:spLocks noGrp="1"/>
          </p:cNvSpPr>
          <p:nvPr>
            <p:ph type="title"/>
          </p:nvPr>
        </p:nvSpPr>
        <p:spPr>
          <a:xfrm>
            <a:off x="609480" y="273600"/>
            <a:ext cx="10972440" cy="1144800"/>
          </a:xfrm>
          <a:prstGeom prst="rect">
            <a:avLst/>
          </a:prstGeom>
        </p:spPr>
        <p:txBody>
          <a:bodyPr lIns="0" rIns="0" tIns="0" bIns="0" anchor="ctr">
            <a:noAutofit/>
          </a:bodyPr>
          <a:p>
            <a:pPr algn="ctr"/>
            <a:r>
              <a:rPr b="0" lang="tr-TR" sz="4400" spc="-1" strike="noStrike">
                <a:latin typeface="Arial"/>
              </a:rPr>
              <a:t>Ana başlık metnini düzenlemek için tıklayın</a:t>
            </a:r>
            <a:endParaRPr b="0" lang="tr-TR" sz="4400" spc="-1" strike="noStrike">
              <a:latin typeface="Arial"/>
            </a:endParaRPr>
          </a:p>
        </p:txBody>
      </p:sp>
      <p:sp>
        <p:nvSpPr>
          <p:cNvPr id="72" name="PlaceHolder 1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tr-TR" sz="3200" spc="-1" strike="noStrike">
                <a:latin typeface="Arial"/>
              </a:rPr>
              <a:t>Anahat metninin biçimini düzenlemek için tıklayın</a:t>
            </a:r>
            <a:endParaRPr b="0" lang="tr-TR" sz="3200" spc="-1" strike="noStrike">
              <a:latin typeface="Arial"/>
            </a:endParaRPr>
          </a:p>
          <a:p>
            <a:pPr lvl="1" marL="864000" indent="-324000">
              <a:spcBef>
                <a:spcPts val="1134"/>
              </a:spcBef>
              <a:buClr>
                <a:srgbClr val="000000"/>
              </a:buClr>
              <a:buSzPct val="75000"/>
              <a:buFont typeface="Symbol" charset="2"/>
              <a:buChar char=""/>
            </a:pPr>
            <a:r>
              <a:rPr b="0" lang="tr-TR" sz="2800" spc="-1" strike="noStrike">
                <a:latin typeface="Arial"/>
              </a:rPr>
              <a:t>İkinci Anahat Düzeyi</a:t>
            </a:r>
            <a:endParaRPr b="0" lang="tr-TR" sz="2800" spc="-1" strike="noStrike">
              <a:latin typeface="Arial"/>
            </a:endParaRPr>
          </a:p>
          <a:p>
            <a:pPr lvl="2" marL="1296000" indent="-288000">
              <a:spcBef>
                <a:spcPts val="850"/>
              </a:spcBef>
              <a:buClr>
                <a:srgbClr val="000000"/>
              </a:buClr>
              <a:buSzPct val="45000"/>
              <a:buFont typeface="Wingdings" charset="2"/>
              <a:buChar char=""/>
            </a:pPr>
            <a:r>
              <a:rPr b="0" lang="tr-TR" sz="2400" spc="-1" strike="noStrike">
                <a:latin typeface="Arial"/>
              </a:rPr>
              <a:t>Üçüncü Anahat Düzeyi</a:t>
            </a:r>
            <a:endParaRPr b="0" lang="tr-TR" sz="2400" spc="-1" strike="noStrike">
              <a:latin typeface="Arial"/>
            </a:endParaRPr>
          </a:p>
          <a:p>
            <a:pPr lvl="3" marL="1728000" indent="-216000">
              <a:spcBef>
                <a:spcPts val="567"/>
              </a:spcBef>
              <a:buClr>
                <a:srgbClr val="000000"/>
              </a:buClr>
              <a:buSzPct val="75000"/>
              <a:buFont typeface="Symbol" charset="2"/>
              <a:buChar char=""/>
            </a:pPr>
            <a:r>
              <a:rPr b="0" lang="tr-TR" sz="2000" spc="-1" strike="noStrike">
                <a:latin typeface="Arial"/>
              </a:rPr>
              <a:t>Dördüncü Anahat Düzeyi</a:t>
            </a:r>
            <a:endParaRPr b="0" lang="tr-TR" sz="2000" spc="-1" strike="noStrike">
              <a:latin typeface="Arial"/>
            </a:endParaRPr>
          </a:p>
          <a:p>
            <a:pPr lvl="4" marL="2160000" indent="-216000">
              <a:spcBef>
                <a:spcPts val="283"/>
              </a:spcBef>
              <a:buClr>
                <a:srgbClr val="000000"/>
              </a:buClr>
              <a:buSzPct val="45000"/>
              <a:buFont typeface="Wingdings" charset="2"/>
              <a:buChar char=""/>
            </a:pPr>
            <a:r>
              <a:rPr b="0" lang="tr-TR" sz="2000" spc="-1" strike="noStrike">
                <a:latin typeface="Arial"/>
              </a:rPr>
              <a:t>Beşinci Anahat Düzeyi</a:t>
            </a:r>
            <a:endParaRPr b="0" lang="tr-TR" sz="2000" spc="-1" strike="noStrike">
              <a:latin typeface="Arial"/>
            </a:endParaRPr>
          </a:p>
          <a:p>
            <a:pPr lvl="5" marL="2592000" indent="-216000">
              <a:spcBef>
                <a:spcPts val="283"/>
              </a:spcBef>
              <a:buClr>
                <a:srgbClr val="000000"/>
              </a:buClr>
              <a:buSzPct val="45000"/>
              <a:buFont typeface="Wingdings" charset="2"/>
              <a:buChar char=""/>
            </a:pPr>
            <a:r>
              <a:rPr b="0" lang="tr-TR" sz="2000" spc="-1" strike="noStrike">
                <a:latin typeface="Arial"/>
              </a:rPr>
              <a:t>Altıncı Anahat Düzeyi</a:t>
            </a:r>
            <a:endParaRPr b="0" lang="tr-TR" sz="2000" spc="-1" strike="noStrike">
              <a:latin typeface="Arial"/>
            </a:endParaRPr>
          </a:p>
          <a:p>
            <a:pPr lvl="6" marL="3024000" indent="-216000">
              <a:spcBef>
                <a:spcPts val="283"/>
              </a:spcBef>
              <a:buClr>
                <a:srgbClr val="000000"/>
              </a:buClr>
              <a:buSzPct val="45000"/>
              <a:buFont typeface="Wingdings" charset="2"/>
              <a:buChar char=""/>
            </a:pPr>
            <a:r>
              <a:rPr b="0" lang="tr-TR" sz="2000" spc="-1" strike="noStrike">
                <a:latin typeface="Arial"/>
              </a:rPr>
              <a:t>Yedinci Anahat Düzeyi</a:t>
            </a:r>
            <a:endParaRPr b="0" lang="tr-T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09" name="Group 1"/>
          <p:cNvGrpSpPr/>
          <p:nvPr/>
        </p:nvGrpSpPr>
        <p:grpSpPr>
          <a:xfrm>
            <a:off x="0" y="-8640"/>
            <a:ext cx="12191400" cy="6866640"/>
            <a:chOff x="0" y="-8640"/>
            <a:chExt cx="12191400" cy="6866640"/>
          </a:xfrm>
        </p:grpSpPr>
        <p:sp>
          <p:nvSpPr>
            <p:cNvPr id="110" name="Line 2"/>
            <p:cNvSpPr/>
            <p:nvPr/>
          </p:nvSpPr>
          <p:spPr>
            <a:xfrm>
              <a:off x="9370800" y="0"/>
              <a:ext cx="121932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111" name="Line 3"/>
            <p:cNvSpPr/>
            <p:nvPr/>
          </p:nvSpPr>
          <p:spPr>
            <a:xfrm flipH="1">
              <a:off x="7425000" y="3681360"/>
              <a:ext cx="4763520" cy="317664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112" name="CustomShape 4"/>
            <p:cNvSpPr/>
            <p:nvPr/>
          </p:nvSpPr>
          <p:spPr>
            <a:xfrm>
              <a:off x="9181440" y="-864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3" name="CustomShape 5"/>
            <p:cNvSpPr/>
            <p:nvPr/>
          </p:nvSpPr>
          <p:spPr>
            <a:xfrm>
              <a:off x="9603360" y="-8640"/>
              <a:ext cx="258768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4" name="CustomShape 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5" name="CustomShape 7"/>
            <p:cNvSpPr/>
            <p:nvPr/>
          </p:nvSpPr>
          <p:spPr>
            <a:xfrm>
              <a:off x="9334440" y="-8640"/>
              <a:ext cx="285372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6" name="CustomShape 8"/>
            <p:cNvSpPr/>
            <p:nvPr/>
          </p:nvSpPr>
          <p:spPr>
            <a:xfrm>
              <a:off x="10898640" y="-8640"/>
              <a:ext cx="128952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7" name="CustomShape 9"/>
            <p:cNvSpPr/>
            <p:nvPr/>
          </p:nvSpPr>
          <p:spPr>
            <a:xfrm>
              <a:off x="10938960" y="-864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8" name="CustomShape 1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9" name="CustomShape 11"/>
            <p:cNvSpPr/>
            <p:nvPr/>
          </p:nvSpPr>
          <p:spPr>
            <a:xfrm>
              <a:off x="0" y="4013280"/>
              <a:ext cx="447840" cy="2844000"/>
            </a:xfrm>
            <a:prstGeom prst="triangle">
              <a:avLst>
                <a:gd name="adj" fmla="val 0"/>
              </a:avLst>
            </a:prstGeom>
            <a:solidFill>
              <a:schemeClr val="accent1">
                <a:alpha val="8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120" name="PlaceHolder 12"/>
          <p:cNvSpPr>
            <a:spLocks noGrp="1"/>
          </p:cNvSpPr>
          <p:nvPr>
            <p:ph type="title"/>
          </p:nvPr>
        </p:nvSpPr>
        <p:spPr>
          <a:xfrm>
            <a:off x="609480" y="273600"/>
            <a:ext cx="10972440" cy="1144800"/>
          </a:xfrm>
          <a:prstGeom prst="rect">
            <a:avLst/>
          </a:prstGeom>
        </p:spPr>
        <p:txBody>
          <a:bodyPr lIns="0" rIns="0" tIns="0" bIns="0" anchor="ctr">
            <a:noAutofit/>
          </a:bodyPr>
          <a:p>
            <a:pPr algn="ctr"/>
            <a:r>
              <a:rPr b="0" lang="tr-TR" sz="4400" spc="-1" strike="noStrike">
                <a:latin typeface="Arial"/>
              </a:rPr>
              <a:t>Ana başlık metnini düzenlemek için tıklayın</a:t>
            </a:r>
            <a:endParaRPr b="0" lang="tr-TR" sz="4400" spc="-1" strike="noStrike">
              <a:latin typeface="Arial"/>
            </a:endParaRPr>
          </a:p>
        </p:txBody>
      </p:sp>
      <p:sp>
        <p:nvSpPr>
          <p:cNvPr id="121" name="PlaceHolder 1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tr-TR" sz="3200" spc="-1" strike="noStrike">
                <a:latin typeface="Arial"/>
              </a:rPr>
              <a:t>Anahat metninin biçimini düzenlemek için tıklayın</a:t>
            </a:r>
            <a:endParaRPr b="0" lang="tr-TR" sz="3200" spc="-1" strike="noStrike">
              <a:latin typeface="Arial"/>
            </a:endParaRPr>
          </a:p>
          <a:p>
            <a:pPr lvl="1" marL="864000" indent="-324000">
              <a:spcBef>
                <a:spcPts val="1134"/>
              </a:spcBef>
              <a:buClr>
                <a:srgbClr val="000000"/>
              </a:buClr>
              <a:buSzPct val="75000"/>
              <a:buFont typeface="Symbol" charset="2"/>
              <a:buChar char=""/>
            </a:pPr>
            <a:r>
              <a:rPr b="0" lang="tr-TR" sz="2800" spc="-1" strike="noStrike">
                <a:latin typeface="Arial"/>
              </a:rPr>
              <a:t>İkinci Anahat Düzeyi</a:t>
            </a:r>
            <a:endParaRPr b="0" lang="tr-TR" sz="2800" spc="-1" strike="noStrike">
              <a:latin typeface="Arial"/>
            </a:endParaRPr>
          </a:p>
          <a:p>
            <a:pPr lvl="2" marL="1296000" indent="-288000">
              <a:spcBef>
                <a:spcPts val="850"/>
              </a:spcBef>
              <a:buClr>
                <a:srgbClr val="000000"/>
              </a:buClr>
              <a:buSzPct val="45000"/>
              <a:buFont typeface="Wingdings" charset="2"/>
              <a:buChar char=""/>
            </a:pPr>
            <a:r>
              <a:rPr b="0" lang="tr-TR" sz="2400" spc="-1" strike="noStrike">
                <a:latin typeface="Arial"/>
              </a:rPr>
              <a:t>Üçüncü Anahat Düzeyi</a:t>
            </a:r>
            <a:endParaRPr b="0" lang="tr-TR" sz="2400" spc="-1" strike="noStrike">
              <a:latin typeface="Arial"/>
            </a:endParaRPr>
          </a:p>
          <a:p>
            <a:pPr lvl="3" marL="1728000" indent="-216000">
              <a:spcBef>
                <a:spcPts val="567"/>
              </a:spcBef>
              <a:buClr>
                <a:srgbClr val="000000"/>
              </a:buClr>
              <a:buSzPct val="75000"/>
              <a:buFont typeface="Symbol" charset="2"/>
              <a:buChar char=""/>
            </a:pPr>
            <a:r>
              <a:rPr b="0" lang="tr-TR" sz="2000" spc="-1" strike="noStrike">
                <a:latin typeface="Arial"/>
              </a:rPr>
              <a:t>Dördüncü Anahat Düzeyi</a:t>
            </a:r>
            <a:endParaRPr b="0" lang="tr-TR" sz="2000" spc="-1" strike="noStrike">
              <a:latin typeface="Arial"/>
            </a:endParaRPr>
          </a:p>
          <a:p>
            <a:pPr lvl="4" marL="2160000" indent="-216000">
              <a:spcBef>
                <a:spcPts val="283"/>
              </a:spcBef>
              <a:buClr>
                <a:srgbClr val="000000"/>
              </a:buClr>
              <a:buSzPct val="45000"/>
              <a:buFont typeface="Wingdings" charset="2"/>
              <a:buChar char=""/>
            </a:pPr>
            <a:r>
              <a:rPr b="0" lang="tr-TR" sz="2000" spc="-1" strike="noStrike">
                <a:latin typeface="Arial"/>
              </a:rPr>
              <a:t>Beşinci Anahat Düzeyi</a:t>
            </a:r>
            <a:endParaRPr b="0" lang="tr-TR" sz="2000" spc="-1" strike="noStrike">
              <a:latin typeface="Arial"/>
            </a:endParaRPr>
          </a:p>
          <a:p>
            <a:pPr lvl="5" marL="2592000" indent="-216000">
              <a:spcBef>
                <a:spcPts val="283"/>
              </a:spcBef>
              <a:buClr>
                <a:srgbClr val="000000"/>
              </a:buClr>
              <a:buSzPct val="45000"/>
              <a:buFont typeface="Wingdings" charset="2"/>
              <a:buChar char=""/>
            </a:pPr>
            <a:r>
              <a:rPr b="0" lang="tr-TR" sz="2000" spc="-1" strike="noStrike">
                <a:latin typeface="Arial"/>
              </a:rPr>
              <a:t>Altıncı Anahat Düzeyi</a:t>
            </a:r>
            <a:endParaRPr b="0" lang="tr-TR" sz="2000" spc="-1" strike="noStrike">
              <a:latin typeface="Arial"/>
            </a:endParaRPr>
          </a:p>
          <a:p>
            <a:pPr lvl="6" marL="3024000" indent="-216000">
              <a:spcBef>
                <a:spcPts val="283"/>
              </a:spcBef>
              <a:buClr>
                <a:srgbClr val="000000"/>
              </a:buClr>
              <a:buSzPct val="45000"/>
              <a:buFont typeface="Wingdings" charset="2"/>
              <a:buChar char=""/>
            </a:pPr>
            <a:r>
              <a:rPr b="0" lang="tr-TR" sz="2000" spc="-1" strike="noStrike">
                <a:latin typeface="Arial"/>
              </a:rPr>
              <a:t>Yedinci Anahat Düzeyi</a:t>
            </a:r>
            <a:endParaRPr b="0" lang="tr-T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58" name="Group 1"/>
          <p:cNvGrpSpPr/>
          <p:nvPr/>
        </p:nvGrpSpPr>
        <p:grpSpPr>
          <a:xfrm>
            <a:off x="0" y="-8640"/>
            <a:ext cx="12191400" cy="6866640"/>
            <a:chOff x="0" y="-8640"/>
            <a:chExt cx="12191400" cy="6866640"/>
          </a:xfrm>
        </p:grpSpPr>
        <p:sp>
          <p:nvSpPr>
            <p:cNvPr id="159" name="Line 2"/>
            <p:cNvSpPr/>
            <p:nvPr/>
          </p:nvSpPr>
          <p:spPr>
            <a:xfrm>
              <a:off x="9370800" y="0"/>
              <a:ext cx="121932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160" name="Line 3"/>
            <p:cNvSpPr/>
            <p:nvPr/>
          </p:nvSpPr>
          <p:spPr>
            <a:xfrm flipH="1">
              <a:off x="7425000" y="3681360"/>
              <a:ext cx="4763520" cy="317664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161" name="CustomShape 4"/>
            <p:cNvSpPr/>
            <p:nvPr/>
          </p:nvSpPr>
          <p:spPr>
            <a:xfrm>
              <a:off x="9181440" y="-864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2" name="CustomShape 5"/>
            <p:cNvSpPr/>
            <p:nvPr/>
          </p:nvSpPr>
          <p:spPr>
            <a:xfrm>
              <a:off x="9603360" y="-8640"/>
              <a:ext cx="258768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3" name="CustomShape 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4" name="CustomShape 7"/>
            <p:cNvSpPr/>
            <p:nvPr/>
          </p:nvSpPr>
          <p:spPr>
            <a:xfrm>
              <a:off x="9334440" y="-8640"/>
              <a:ext cx="285372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5" name="CustomShape 8"/>
            <p:cNvSpPr/>
            <p:nvPr/>
          </p:nvSpPr>
          <p:spPr>
            <a:xfrm>
              <a:off x="10898640" y="-8640"/>
              <a:ext cx="128952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6" name="CustomShape 9"/>
            <p:cNvSpPr/>
            <p:nvPr/>
          </p:nvSpPr>
          <p:spPr>
            <a:xfrm>
              <a:off x="10938960" y="-864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7" name="CustomShape 1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8" name="CustomShape 11"/>
            <p:cNvSpPr/>
            <p:nvPr/>
          </p:nvSpPr>
          <p:spPr>
            <a:xfrm>
              <a:off x="0" y="4013280"/>
              <a:ext cx="447840" cy="2844000"/>
            </a:xfrm>
            <a:prstGeom prst="triangle">
              <a:avLst>
                <a:gd name="adj" fmla="val 0"/>
              </a:avLst>
            </a:prstGeom>
            <a:solidFill>
              <a:schemeClr val="accent1">
                <a:alpha val="8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169" name="PlaceHolder 12"/>
          <p:cNvSpPr>
            <a:spLocks noGrp="1"/>
          </p:cNvSpPr>
          <p:nvPr>
            <p:ph type="title"/>
          </p:nvPr>
        </p:nvSpPr>
        <p:spPr>
          <a:xfrm>
            <a:off x="609480" y="273600"/>
            <a:ext cx="10972440" cy="1144800"/>
          </a:xfrm>
          <a:prstGeom prst="rect">
            <a:avLst/>
          </a:prstGeom>
        </p:spPr>
        <p:txBody>
          <a:bodyPr lIns="0" rIns="0" tIns="0" bIns="0" anchor="ctr">
            <a:noAutofit/>
          </a:bodyPr>
          <a:p>
            <a:pPr algn="ctr"/>
            <a:r>
              <a:rPr b="0" lang="tr-TR" sz="4400" spc="-1" strike="noStrike">
                <a:latin typeface="Arial"/>
              </a:rPr>
              <a:t>Ana başlık metnini düzenlemek için tıklayın</a:t>
            </a:r>
            <a:endParaRPr b="0" lang="tr-TR" sz="4400" spc="-1" strike="noStrike">
              <a:latin typeface="Arial"/>
            </a:endParaRPr>
          </a:p>
        </p:txBody>
      </p:sp>
      <p:sp>
        <p:nvSpPr>
          <p:cNvPr id="170" name="PlaceHolder 1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tr-TR" sz="3200" spc="-1" strike="noStrike">
                <a:latin typeface="Arial"/>
              </a:rPr>
              <a:t>Anahat metninin biçimini düzenlemek için tıklayın</a:t>
            </a:r>
            <a:endParaRPr b="0" lang="tr-TR" sz="3200" spc="-1" strike="noStrike">
              <a:latin typeface="Arial"/>
            </a:endParaRPr>
          </a:p>
          <a:p>
            <a:pPr lvl="1" marL="864000" indent="-324000">
              <a:spcBef>
                <a:spcPts val="1134"/>
              </a:spcBef>
              <a:buClr>
                <a:srgbClr val="000000"/>
              </a:buClr>
              <a:buSzPct val="75000"/>
              <a:buFont typeface="Symbol" charset="2"/>
              <a:buChar char=""/>
            </a:pPr>
            <a:r>
              <a:rPr b="0" lang="tr-TR" sz="2800" spc="-1" strike="noStrike">
                <a:latin typeface="Arial"/>
              </a:rPr>
              <a:t>İkinci Anahat Düzeyi</a:t>
            </a:r>
            <a:endParaRPr b="0" lang="tr-TR" sz="2800" spc="-1" strike="noStrike">
              <a:latin typeface="Arial"/>
            </a:endParaRPr>
          </a:p>
          <a:p>
            <a:pPr lvl="2" marL="1296000" indent="-288000">
              <a:spcBef>
                <a:spcPts val="850"/>
              </a:spcBef>
              <a:buClr>
                <a:srgbClr val="000000"/>
              </a:buClr>
              <a:buSzPct val="45000"/>
              <a:buFont typeface="Wingdings" charset="2"/>
              <a:buChar char=""/>
            </a:pPr>
            <a:r>
              <a:rPr b="0" lang="tr-TR" sz="2400" spc="-1" strike="noStrike">
                <a:latin typeface="Arial"/>
              </a:rPr>
              <a:t>Üçüncü Anahat Düzeyi</a:t>
            </a:r>
            <a:endParaRPr b="0" lang="tr-TR" sz="2400" spc="-1" strike="noStrike">
              <a:latin typeface="Arial"/>
            </a:endParaRPr>
          </a:p>
          <a:p>
            <a:pPr lvl="3" marL="1728000" indent="-216000">
              <a:spcBef>
                <a:spcPts val="567"/>
              </a:spcBef>
              <a:buClr>
                <a:srgbClr val="000000"/>
              </a:buClr>
              <a:buSzPct val="75000"/>
              <a:buFont typeface="Symbol" charset="2"/>
              <a:buChar char=""/>
            </a:pPr>
            <a:r>
              <a:rPr b="0" lang="tr-TR" sz="2000" spc="-1" strike="noStrike">
                <a:latin typeface="Arial"/>
              </a:rPr>
              <a:t>Dördüncü Anahat Düzeyi</a:t>
            </a:r>
            <a:endParaRPr b="0" lang="tr-TR" sz="2000" spc="-1" strike="noStrike">
              <a:latin typeface="Arial"/>
            </a:endParaRPr>
          </a:p>
          <a:p>
            <a:pPr lvl="4" marL="2160000" indent="-216000">
              <a:spcBef>
                <a:spcPts val="283"/>
              </a:spcBef>
              <a:buClr>
                <a:srgbClr val="000000"/>
              </a:buClr>
              <a:buSzPct val="45000"/>
              <a:buFont typeface="Wingdings" charset="2"/>
              <a:buChar char=""/>
            </a:pPr>
            <a:r>
              <a:rPr b="0" lang="tr-TR" sz="2000" spc="-1" strike="noStrike">
                <a:latin typeface="Arial"/>
              </a:rPr>
              <a:t>Beşinci Anahat Düzeyi</a:t>
            </a:r>
            <a:endParaRPr b="0" lang="tr-TR" sz="2000" spc="-1" strike="noStrike">
              <a:latin typeface="Arial"/>
            </a:endParaRPr>
          </a:p>
          <a:p>
            <a:pPr lvl="5" marL="2592000" indent="-216000">
              <a:spcBef>
                <a:spcPts val="283"/>
              </a:spcBef>
              <a:buClr>
                <a:srgbClr val="000000"/>
              </a:buClr>
              <a:buSzPct val="45000"/>
              <a:buFont typeface="Wingdings" charset="2"/>
              <a:buChar char=""/>
            </a:pPr>
            <a:r>
              <a:rPr b="0" lang="tr-TR" sz="2000" spc="-1" strike="noStrike">
                <a:latin typeface="Arial"/>
              </a:rPr>
              <a:t>Altıncı Anahat Düzeyi</a:t>
            </a:r>
            <a:endParaRPr b="0" lang="tr-TR" sz="2000" spc="-1" strike="noStrike">
              <a:latin typeface="Arial"/>
            </a:endParaRPr>
          </a:p>
          <a:p>
            <a:pPr lvl="6" marL="3024000" indent="-216000">
              <a:spcBef>
                <a:spcPts val="283"/>
              </a:spcBef>
              <a:buClr>
                <a:srgbClr val="000000"/>
              </a:buClr>
              <a:buSzPct val="45000"/>
              <a:buFont typeface="Wingdings" charset="2"/>
              <a:buChar char=""/>
            </a:pPr>
            <a:r>
              <a:rPr b="0" lang="tr-TR" sz="2000" spc="-1" strike="noStrike">
                <a:latin typeface="Arial"/>
              </a:rPr>
              <a:t>Yedinci Anahat Düzeyi</a:t>
            </a:r>
            <a:endParaRPr b="0" lang="tr-T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07" name="Group 1"/>
          <p:cNvGrpSpPr/>
          <p:nvPr/>
        </p:nvGrpSpPr>
        <p:grpSpPr>
          <a:xfrm>
            <a:off x="0" y="-8640"/>
            <a:ext cx="12191400" cy="6866640"/>
            <a:chOff x="0" y="-8640"/>
            <a:chExt cx="12191400" cy="6866640"/>
          </a:xfrm>
        </p:grpSpPr>
        <p:sp>
          <p:nvSpPr>
            <p:cNvPr id="208" name="Line 2"/>
            <p:cNvSpPr/>
            <p:nvPr/>
          </p:nvSpPr>
          <p:spPr>
            <a:xfrm>
              <a:off x="9370800" y="0"/>
              <a:ext cx="121932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209" name="Line 3"/>
            <p:cNvSpPr/>
            <p:nvPr/>
          </p:nvSpPr>
          <p:spPr>
            <a:xfrm flipH="1">
              <a:off x="7425000" y="3681360"/>
              <a:ext cx="4763520" cy="317664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210" name="CustomShape 4"/>
            <p:cNvSpPr/>
            <p:nvPr/>
          </p:nvSpPr>
          <p:spPr>
            <a:xfrm>
              <a:off x="9181440" y="-864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1" name="CustomShape 5"/>
            <p:cNvSpPr/>
            <p:nvPr/>
          </p:nvSpPr>
          <p:spPr>
            <a:xfrm>
              <a:off x="9603360" y="-8640"/>
              <a:ext cx="258768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2" name="CustomShape 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3" name="CustomShape 7"/>
            <p:cNvSpPr/>
            <p:nvPr/>
          </p:nvSpPr>
          <p:spPr>
            <a:xfrm>
              <a:off x="9334440" y="-8640"/>
              <a:ext cx="285372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4" name="CustomShape 8"/>
            <p:cNvSpPr/>
            <p:nvPr/>
          </p:nvSpPr>
          <p:spPr>
            <a:xfrm>
              <a:off x="10898640" y="-8640"/>
              <a:ext cx="128952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5" name="CustomShape 9"/>
            <p:cNvSpPr/>
            <p:nvPr/>
          </p:nvSpPr>
          <p:spPr>
            <a:xfrm>
              <a:off x="10938960" y="-864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6" name="CustomShape 1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7" name="CustomShape 11"/>
            <p:cNvSpPr/>
            <p:nvPr/>
          </p:nvSpPr>
          <p:spPr>
            <a:xfrm>
              <a:off x="0" y="4013280"/>
              <a:ext cx="447840" cy="2844000"/>
            </a:xfrm>
            <a:prstGeom prst="triangle">
              <a:avLst>
                <a:gd name="adj" fmla="val 0"/>
              </a:avLst>
            </a:prstGeom>
            <a:solidFill>
              <a:schemeClr val="accent1">
                <a:alpha val="8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218" name="PlaceHolder 12"/>
          <p:cNvSpPr>
            <a:spLocks noGrp="1"/>
          </p:cNvSpPr>
          <p:nvPr>
            <p:ph type="title"/>
          </p:nvPr>
        </p:nvSpPr>
        <p:spPr>
          <a:xfrm>
            <a:off x="609480" y="273600"/>
            <a:ext cx="10972440" cy="1144800"/>
          </a:xfrm>
          <a:prstGeom prst="rect">
            <a:avLst/>
          </a:prstGeom>
        </p:spPr>
        <p:txBody>
          <a:bodyPr lIns="0" rIns="0" tIns="0" bIns="0" anchor="ctr">
            <a:noAutofit/>
          </a:bodyPr>
          <a:p>
            <a:pPr algn="ctr"/>
            <a:r>
              <a:rPr b="0" lang="tr-TR" sz="4400" spc="-1" strike="noStrike">
                <a:latin typeface="Arial"/>
              </a:rPr>
              <a:t>Ana başlık metnini düzenlemek için tıklayın</a:t>
            </a:r>
            <a:endParaRPr b="0" lang="tr-TR" sz="4400" spc="-1" strike="noStrike">
              <a:latin typeface="Arial"/>
            </a:endParaRPr>
          </a:p>
        </p:txBody>
      </p:sp>
      <p:sp>
        <p:nvSpPr>
          <p:cNvPr id="219" name="PlaceHolder 1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tr-TR" sz="3200" spc="-1" strike="noStrike">
                <a:latin typeface="Arial"/>
              </a:rPr>
              <a:t>Anahat metninin biçimini düzenlemek için tıklayın</a:t>
            </a:r>
            <a:endParaRPr b="0" lang="tr-TR" sz="3200" spc="-1" strike="noStrike">
              <a:latin typeface="Arial"/>
            </a:endParaRPr>
          </a:p>
          <a:p>
            <a:pPr lvl="1" marL="864000" indent="-324000">
              <a:spcBef>
                <a:spcPts val="1134"/>
              </a:spcBef>
              <a:buClr>
                <a:srgbClr val="000000"/>
              </a:buClr>
              <a:buSzPct val="75000"/>
              <a:buFont typeface="Symbol" charset="2"/>
              <a:buChar char=""/>
            </a:pPr>
            <a:r>
              <a:rPr b="0" lang="tr-TR" sz="2800" spc="-1" strike="noStrike">
                <a:latin typeface="Arial"/>
              </a:rPr>
              <a:t>İkinci Anahat Düzeyi</a:t>
            </a:r>
            <a:endParaRPr b="0" lang="tr-TR" sz="2800" spc="-1" strike="noStrike">
              <a:latin typeface="Arial"/>
            </a:endParaRPr>
          </a:p>
          <a:p>
            <a:pPr lvl="2" marL="1296000" indent="-288000">
              <a:spcBef>
                <a:spcPts val="850"/>
              </a:spcBef>
              <a:buClr>
                <a:srgbClr val="000000"/>
              </a:buClr>
              <a:buSzPct val="45000"/>
              <a:buFont typeface="Wingdings" charset="2"/>
              <a:buChar char=""/>
            </a:pPr>
            <a:r>
              <a:rPr b="0" lang="tr-TR" sz="2400" spc="-1" strike="noStrike">
                <a:latin typeface="Arial"/>
              </a:rPr>
              <a:t>Üçüncü Anahat Düzeyi</a:t>
            </a:r>
            <a:endParaRPr b="0" lang="tr-TR" sz="2400" spc="-1" strike="noStrike">
              <a:latin typeface="Arial"/>
            </a:endParaRPr>
          </a:p>
          <a:p>
            <a:pPr lvl="3" marL="1728000" indent="-216000">
              <a:spcBef>
                <a:spcPts val="567"/>
              </a:spcBef>
              <a:buClr>
                <a:srgbClr val="000000"/>
              </a:buClr>
              <a:buSzPct val="75000"/>
              <a:buFont typeface="Symbol" charset="2"/>
              <a:buChar char=""/>
            </a:pPr>
            <a:r>
              <a:rPr b="0" lang="tr-TR" sz="2000" spc="-1" strike="noStrike">
                <a:latin typeface="Arial"/>
              </a:rPr>
              <a:t>Dördüncü Anahat Düzeyi</a:t>
            </a:r>
            <a:endParaRPr b="0" lang="tr-TR" sz="2000" spc="-1" strike="noStrike">
              <a:latin typeface="Arial"/>
            </a:endParaRPr>
          </a:p>
          <a:p>
            <a:pPr lvl="4" marL="2160000" indent="-216000">
              <a:spcBef>
                <a:spcPts val="283"/>
              </a:spcBef>
              <a:buClr>
                <a:srgbClr val="000000"/>
              </a:buClr>
              <a:buSzPct val="45000"/>
              <a:buFont typeface="Wingdings" charset="2"/>
              <a:buChar char=""/>
            </a:pPr>
            <a:r>
              <a:rPr b="0" lang="tr-TR" sz="2000" spc="-1" strike="noStrike">
                <a:latin typeface="Arial"/>
              </a:rPr>
              <a:t>Beşinci Anahat Düzeyi</a:t>
            </a:r>
            <a:endParaRPr b="0" lang="tr-TR" sz="2000" spc="-1" strike="noStrike">
              <a:latin typeface="Arial"/>
            </a:endParaRPr>
          </a:p>
          <a:p>
            <a:pPr lvl="5" marL="2592000" indent="-216000">
              <a:spcBef>
                <a:spcPts val="283"/>
              </a:spcBef>
              <a:buClr>
                <a:srgbClr val="000000"/>
              </a:buClr>
              <a:buSzPct val="45000"/>
              <a:buFont typeface="Wingdings" charset="2"/>
              <a:buChar char=""/>
            </a:pPr>
            <a:r>
              <a:rPr b="0" lang="tr-TR" sz="2000" spc="-1" strike="noStrike">
                <a:latin typeface="Arial"/>
              </a:rPr>
              <a:t>Altıncı Anahat Düzeyi</a:t>
            </a:r>
            <a:endParaRPr b="0" lang="tr-TR" sz="2000" spc="-1" strike="noStrike">
              <a:latin typeface="Arial"/>
            </a:endParaRPr>
          </a:p>
          <a:p>
            <a:pPr lvl="6" marL="3024000" indent="-216000">
              <a:spcBef>
                <a:spcPts val="283"/>
              </a:spcBef>
              <a:buClr>
                <a:srgbClr val="000000"/>
              </a:buClr>
              <a:buSzPct val="45000"/>
              <a:buFont typeface="Wingdings" charset="2"/>
              <a:buChar char=""/>
            </a:pPr>
            <a:r>
              <a:rPr b="0" lang="tr-TR" sz="2000" spc="-1" strike="noStrike">
                <a:latin typeface="Arial"/>
              </a:rPr>
              <a:t>Yedinci Anahat Düzeyi</a:t>
            </a:r>
            <a:endParaRPr b="0" lang="tr-T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56" name="Group 1"/>
          <p:cNvGrpSpPr/>
          <p:nvPr/>
        </p:nvGrpSpPr>
        <p:grpSpPr>
          <a:xfrm>
            <a:off x="0" y="-8640"/>
            <a:ext cx="12191400" cy="6866640"/>
            <a:chOff x="0" y="-8640"/>
            <a:chExt cx="12191400" cy="6866640"/>
          </a:xfrm>
        </p:grpSpPr>
        <p:sp>
          <p:nvSpPr>
            <p:cNvPr id="257" name="Line 2"/>
            <p:cNvSpPr/>
            <p:nvPr/>
          </p:nvSpPr>
          <p:spPr>
            <a:xfrm>
              <a:off x="9370800" y="0"/>
              <a:ext cx="121932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258" name="Line 3"/>
            <p:cNvSpPr/>
            <p:nvPr/>
          </p:nvSpPr>
          <p:spPr>
            <a:xfrm flipH="1">
              <a:off x="7425000" y="3681360"/>
              <a:ext cx="4763520" cy="317664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259" name="CustomShape 4"/>
            <p:cNvSpPr/>
            <p:nvPr/>
          </p:nvSpPr>
          <p:spPr>
            <a:xfrm>
              <a:off x="9181440" y="-864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0" name="CustomShape 5"/>
            <p:cNvSpPr/>
            <p:nvPr/>
          </p:nvSpPr>
          <p:spPr>
            <a:xfrm>
              <a:off x="9603360" y="-8640"/>
              <a:ext cx="258768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1" name="CustomShape 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2" name="CustomShape 7"/>
            <p:cNvSpPr/>
            <p:nvPr/>
          </p:nvSpPr>
          <p:spPr>
            <a:xfrm>
              <a:off x="9334440" y="-8640"/>
              <a:ext cx="285372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3" name="CustomShape 8"/>
            <p:cNvSpPr/>
            <p:nvPr/>
          </p:nvSpPr>
          <p:spPr>
            <a:xfrm>
              <a:off x="10898640" y="-8640"/>
              <a:ext cx="128952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4" name="CustomShape 9"/>
            <p:cNvSpPr/>
            <p:nvPr/>
          </p:nvSpPr>
          <p:spPr>
            <a:xfrm>
              <a:off x="10938960" y="-864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5" name="CustomShape 1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6" name="CustomShape 11"/>
            <p:cNvSpPr/>
            <p:nvPr/>
          </p:nvSpPr>
          <p:spPr>
            <a:xfrm>
              <a:off x="0" y="4013280"/>
              <a:ext cx="447840" cy="2844000"/>
            </a:xfrm>
            <a:prstGeom prst="triangle">
              <a:avLst>
                <a:gd name="adj" fmla="val 0"/>
              </a:avLst>
            </a:prstGeom>
            <a:solidFill>
              <a:schemeClr val="accent1">
                <a:alpha val="8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267" name="PlaceHolder 12"/>
          <p:cNvSpPr>
            <a:spLocks noGrp="1"/>
          </p:cNvSpPr>
          <p:nvPr>
            <p:ph type="title"/>
          </p:nvPr>
        </p:nvSpPr>
        <p:spPr>
          <a:xfrm>
            <a:off x="609480" y="273240"/>
            <a:ext cx="10972080" cy="1145160"/>
          </a:xfrm>
          <a:prstGeom prst="rect">
            <a:avLst/>
          </a:prstGeom>
        </p:spPr>
        <p:txBody>
          <a:bodyPr lIns="0" rIns="0" tIns="0" bIns="0" anchor="ctr">
            <a:spAutoFit/>
          </a:bodyPr>
          <a:p>
            <a:r>
              <a:rPr b="0" lang="tr-TR" sz="1800" spc="-1" strike="noStrike">
                <a:latin typeface="Arial"/>
              </a:rPr>
              <a:t>Ana başlık metnini düzenlemek için tıklayın</a:t>
            </a:r>
            <a:endParaRPr b="0" lang="tr-TR" sz="1800" spc="-1" strike="noStrike">
              <a:latin typeface="Arial"/>
            </a:endParaRPr>
          </a:p>
        </p:txBody>
      </p:sp>
      <p:sp>
        <p:nvSpPr>
          <p:cNvPr id="268" name="PlaceHolder 13"/>
          <p:cNvSpPr>
            <a:spLocks noGrp="1"/>
          </p:cNvSpPr>
          <p:nvPr>
            <p:ph type="body"/>
          </p:nvPr>
        </p:nvSpPr>
        <p:spPr>
          <a:xfrm>
            <a:off x="60948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tr-TR" sz="1800" spc="-1" strike="noStrike">
                <a:latin typeface="Arial"/>
              </a:rPr>
              <a:t>Anahat metninin biçimini düzenlemek için tıklayın</a:t>
            </a:r>
            <a:endParaRPr b="0" lang="tr-TR" sz="1800" spc="-1" strike="noStrike">
              <a:latin typeface="Arial"/>
            </a:endParaRPr>
          </a:p>
          <a:p>
            <a:pPr lvl="1" marL="864000" indent="-324000">
              <a:spcBef>
                <a:spcPts val="1134"/>
              </a:spcBef>
              <a:buClr>
                <a:srgbClr val="000000"/>
              </a:buClr>
              <a:buSzPct val="75000"/>
              <a:buFont typeface="Symbol" charset="2"/>
              <a:buChar char=""/>
            </a:pPr>
            <a:r>
              <a:rPr b="0" lang="tr-TR" sz="1800" spc="-1" strike="noStrike">
                <a:latin typeface="Arial"/>
              </a:rPr>
              <a:t>İkinci Anahat Düzeyi</a:t>
            </a:r>
            <a:endParaRPr b="0" lang="tr-TR" sz="1800" spc="-1" strike="noStrike">
              <a:latin typeface="Arial"/>
            </a:endParaRPr>
          </a:p>
          <a:p>
            <a:pPr lvl="2" marL="1296000" indent="-288000">
              <a:spcBef>
                <a:spcPts val="850"/>
              </a:spcBef>
              <a:buClr>
                <a:srgbClr val="000000"/>
              </a:buClr>
              <a:buSzPct val="45000"/>
              <a:buFont typeface="Wingdings" charset="2"/>
              <a:buChar char=""/>
            </a:pPr>
            <a:r>
              <a:rPr b="0" lang="tr-TR" sz="1800" spc="-1" strike="noStrike">
                <a:latin typeface="Arial"/>
              </a:rPr>
              <a:t>Üçüncü Anahat Düzeyi</a:t>
            </a:r>
            <a:endParaRPr b="0" lang="tr-TR" sz="1800" spc="-1" strike="noStrike">
              <a:latin typeface="Arial"/>
            </a:endParaRPr>
          </a:p>
          <a:p>
            <a:pPr lvl="3" marL="1728000" indent="-216000">
              <a:spcBef>
                <a:spcPts val="567"/>
              </a:spcBef>
              <a:buClr>
                <a:srgbClr val="000000"/>
              </a:buClr>
              <a:buSzPct val="75000"/>
              <a:buFont typeface="Symbol" charset="2"/>
              <a:buChar char=""/>
            </a:pPr>
            <a:r>
              <a:rPr b="0" lang="tr-TR" sz="1800" spc="-1" strike="noStrike">
                <a:latin typeface="Arial"/>
              </a:rPr>
              <a:t>Dördüncü Anahat Düzeyi</a:t>
            </a:r>
            <a:endParaRPr b="0" lang="tr-TR" sz="1800" spc="-1" strike="noStrike">
              <a:latin typeface="Arial"/>
            </a:endParaRPr>
          </a:p>
          <a:p>
            <a:pPr lvl="4" marL="2160000" indent="-216000">
              <a:spcBef>
                <a:spcPts val="283"/>
              </a:spcBef>
              <a:buClr>
                <a:srgbClr val="000000"/>
              </a:buClr>
              <a:buSzPct val="45000"/>
              <a:buFont typeface="Wingdings" charset="2"/>
              <a:buChar char=""/>
            </a:pPr>
            <a:r>
              <a:rPr b="0" lang="tr-TR" sz="1800" spc="-1" strike="noStrike">
                <a:latin typeface="Arial"/>
              </a:rPr>
              <a:t>Beşinci Anahat Düzeyi</a:t>
            </a:r>
            <a:endParaRPr b="0" lang="tr-TR" sz="1800" spc="-1" strike="noStrike">
              <a:latin typeface="Arial"/>
            </a:endParaRPr>
          </a:p>
          <a:p>
            <a:pPr lvl="5" marL="2592000" indent="-216000">
              <a:spcBef>
                <a:spcPts val="283"/>
              </a:spcBef>
              <a:buClr>
                <a:srgbClr val="000000"/>
              </a:buClr>
              <a:buSzPct val="45000"/>
              <a:buFont typeface="Wingdings" charset="2"/>
              <a:buChar char=""/>
            </a:pPr>
            <a:r>
              <a:rPr b="0" lang="tr-TR" sz="1800" spc="-1" strike="noStrike">
                <a:latin typeface="Arial"/>
              </a:rPr>
              <a:t>Altıncı Anahat Düzeyi</a:t>
            </a:r>
            <a:endParaRPr b="0" lang="tr-TR" sz="1800" spc="-1" strike="noStrike">
              <a:latin typeface="Arial"/>
            </a:endParaRPr>
          </a:p>
          <a:p>
            <a:pPr lvl="6" marL="3024000" indent="-216000">
              <a:spcBef>
                <a:spcPts val="283"/>
              </a:spcBef>
              <a:buClr>
                <a:srgbClr val="000000"/>
              </a:buClr>
              <a:buSzPct val="45000"/>
              <a:buFont typeface="Wingdings" charset="2"/>
              <a:buChar char=""/>
            </a:pPr>
            <a:r>
              <a:rPr b="0" lang="tr-TR" sz="1800" spc="-1" strike="noStrike">
                <a:latin typeface="Arial"/>
              </a:rPr>
              <a:t>Yedinci Anahat Düzeyi</a:t>
            </a:r>
            <a:endParaRPr b="0" lang="tr-TR" sz="1800" spc="-1" strike="noStrike">
              <a:latin typeface="Arial"/>
            </a:endParaRPr>
          </a:p>
        </p:txBody>
      </p:sp>
      <p:sp>
        <p:nvSpPr>
          <p:cNvPr id="269" name="PlaceHolder 14"/>
          <p:cNvSpPr>
            <a:spLocks noGrp="1"/>
          </p:cNvSpPr>
          <p:nvPr>
            <p:ph type="body"/>
          </p:nvPr>
        </p:nvSpPr>
        <p:spPr>
          <a:xfrm>
            <a:off x="623196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tr-TR" sz="1800" spc="-1" strike="noStrike">
                <a:latin typeface="Arial"/>
              </a:rPr>
              <a:t>Anahat metninin biçimini düzenlemek için tıklayın</a:t>
            </a:r>
            <a:endParaRPr b="0" lang="tr-TR" sz="1800" spc="-1" strike="noStrike">
              <a:latin typeface="Arial"/>
            </a:endParaRPr>
          </a:p>
          <a:p>
            <a:pPr lvl="1" marL="864000" indent="-324000">
              <a:spcBef>
                <a:spcPts val="1134"/>
              </a:spcBef>
              <a:buClr>
                <a:srgbClr val="000000"/>
              </a:buClr>
              <a:buSzPct val="75000"/>
              <a:buFont typeface="Symbol" charset="2"/>
              <a:buChar char=""/>
            </a:pPr>
            <a:r>
              <a:rPr b="0" lang="tr-TR" sz="1800" spc="-1" strike="noStrike">
                <a:latin typeface="Arial"/>
              </a:rPr>
              <a:t>İkinci Anahat Düzeyi</a:t>
            </a:r>
            <a:endParaRPr b="0" lang="tr-TR" sz="1800" spc="-1" strike="noStrike">
              <a:latin typeface="Arial"/>
            </a:endParaRPr>
          </a:p>
          <a:p>
            <a:pPr lvl="2" marL="1296000" indent="-288000">
              <a:spcBef>
                <a:spcPts val="850"/>
              </a:spcBef>
              <a:buClr>
                <a:srgbClr val="000000"/>
              </a:buClr>
              <a:buSzPct val="45000"/>
              <a:buFont typeface="Wingdings" charset="2"/>
              <a:buChar char=""/>
            </a:pPr>
            <a:r>
              <a:rPr b="0" lang="tr-TR" sz="1800" spc="-1" strike="noStrike">
                <a:latin typeface="Arial"/>
              </a:rPr>
              <a:t>Üçüncü Anahat Düzeyi</a:t>
            </a:r>
            <a:endParaRPr b="0" lang="tr-TR" sz="1800" spc="-1" strike="noStrike">
              <a:latin typeface="Arial"/>
            </a:endParaRPr>
          </a:p>
          <a:p>
            <a:pPr lvl="3" marL="1728000" indent="-216000">
              <a:spcBef>
                <a:spcPts val="567"/>
              </a:spcBef>
              <a:buClr>
                <a:srgbClr val="000000"/>
              </a:buClr>
              <a:buSzPct val="75000"/>
              <a:buFont typeface="Symbol" charset="2"/>
              <a:buChar char=""/>
            </a:pPr>
            <a:r>
              <a:rPr b="0" lang="tr-TR" sz="1800" spc="-1" strike="noStrike">
                <a:latin typeface="Arial"/>
              </a:rPr>
              <a:t>Dördüncü Anahat Düzeyi</a:t>
            </a:r>
            <a:endParaRPr b="0" lang="tr-TR" sz="1800" spc="-1" strike="noStrike">
              <a:latin typeface="Arial"/>
            </a:endParaRPr>
          </a:p>
          <a:p>
            <a:pPr lvl="4" marL="2160000" indent="-216000">
              <a:spcBef>
                <a:spcPts val="283"/>
              </a:spcBef>
              <a:buClr>
                <a:srgbClr val="000000"/>
              </a:buClr>
              <a:buSzPct val="45000"/>
              <a:buFont typeface="Wingdings" charset="2"/>
              <a:buChar char=""/>
            </a:pPr>
            <a:r>
              <a:rPr b="0" lang="tr-TR" sz="1800" spc="-1" strike="noStrike">
                <a:latin typeface="Arial"/>
              </a:rPr>
              <a:t>Beşinci Anahat Düzeyi</a:t>
            </a:r>
            <a:endParaRPr b="0" lang="tr-TR" sz="1800" spc="-1" strike="noStrike">
              <a:latin typeface="Arial"/>
            </a:endParaRPr>
          </a:p>
          <a:p>
            <a:pPr lvl="5" marL="2592000" indent="-216000">
              <a:spcBef>
                <a:spcPts val="283"/>
              </a:spcBef>
              <a:buClr>
                <a:srgbClr val="000000"/>
              </a:buClr>
              <a:buSzPct val="45000"/>
              <a:buFont typeface="Wingdings" charset="2"/>
              <a:buChar char=""/>
            </a:pPr>
            <a:r>
              <a:rPr b="0" lang="tr-TR" sz="1800" spc="-1" strike="noStrike">
                <a:latin typeface="Arial"/>
              </a:rPr>
              <a:t>Altıncı Anahat Düzeyi</a:t>
            </a:r>
            <a:endParaRPr b="0" lang="tr-TR" sz="1800" spc="-1" strike="noStrike">
              <a:latin typeface="Arial"/>
            </a:endParaRPr>
          </a:p>
          <a:p>
            <a:pPr lvl="6" marL="3024000" indent="-216000">
              <a:spcBef>
                <a:spcPts val="283"/>
              </a:spcBef>
              <a:buClr>
                <a:srgbClr val="000000"/>
              </a:buClr>
              <a:buSzPct val="45000"/>
              <a:buFont typeface="Wingdings" charset="2"/>
              <a:buChar char=""/>
            </a:pPr>
            <a:r>
              <a:rPr b="0" lang="tr-TR" sz="1800" spc="-1" strike="noStrike">
                <a:latin typeface="Arial"/>
              </a:rPr>
              <a:t>Yedinci Anahat Düzeyi</a:t>
            </a:r>
            <a:endParaRPr b="0" lang="tr-T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06" name="Group 1"/>
          <p:cNvGrpSpPr/>
          <p:nvPr/>
        </p:nvGrpSpPr>
        <p:grpSpPr>
          <a:xfrm>
            <a:off x="0" y="-8640"/>
            <a:ext cx="12191400" cy="6866640"/>
            <a:chOff x="0" y="-8640"/>
            <a:chExt cx="12191400" cy="6866640"/>
          </a:xfrm>
        </p:grpSpPr>
        <p:sp>
          <p:nvSpPr>
            <p:cNvPr id="307" name="Line 2"/>
            <p:cNvSpPr/>
            <p:nvPr/>
          </p:nvSpPr>
          <p:spPr>
            <a:xfrm>
              <a:off x="9370800" y="0"/>
              <a:ext cx="121932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308" name="Line 3"/>
            <p:cNvSpPr/>
            <p:nvPr/>
          </p:nvSpPr>
          <p:spPr>
            <a:xfrm flipH="1">
              <a:off x="7425000" y="3681360"/>
              <a:ext cx="4763520" cy="317664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309" name="CustomShape 4"/>
            <p:cNvSpPr/>
            <p:nvPr/>
          </p:nvSpPr>
          <p:spPr>
            <a:xfrm>
              <a:off x="9181440" y="-864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0" name="CustomShape 5"/>
            <p:cNvSpPr/>
            <p:nvPr/>
          </p:nvSpPr>
          <p:spPr>
            <a:xfrm>
              <a:off x="9603360" y="-8640"/>
              <a:ext cx="258768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1" name="CustomShape 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2" name="CustomShape 7"/>
            <p:cNvSpPr/>
            <p:nvPr/>
          </p:nvSpPr>
          <p:spPr>
            <a:xfrm>
              <a:off x="9334440" y="-8640"/>
              <a:ext cx="285372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3" name="CustomShape 8"/>
            <p:cNvSpPr/>
            <p:nvPr/>
          </p:nvSpPr>
          <p:spPr>
            <a:xfrm>
              <a:off x="10898640" y="-8640"/>
              <a:ext cx="128952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4" name="CustomShape 9"/>
            <p:cNvSpPr/>
            <p:nvPr/>
          </p:nvSpPr>
          <p:spPr>
            <a:xfrm>
              <a:off x="10938960" y="-864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5" name="CustomShape 1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6" name="CustomShape 11"/>
            <p:cNvSpPr/>
            <p:nvPr/>
          </p:nvSpPr>
          <p:spPr>
            <a:xfrm>
              <a:off x="0" y="4013280"/>
              <a:ext cx="447840" cy="2844000"/>
            </a:xfrm>
            <a:prstGeom prst="triangle">
              <a:avLst>
                <a:gd name="adj" fmla="val 0"/>
              </a:avLst>
            </a:prstGeom>
            <a:solidFill>
              <a:schemeClr val="accent1">
                <a:alpha val="85000"/>
              </a:schemeClr>
            </a:solidFill>
            <a:ln>
              <a:noFill/>
            </a:ln>
            <a:effectLst>
              <a:outerShdw blurRad="3810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317" name="PlaceHolder 12"/>
          <p:cNvSpPr>
            <a:spLocks noGrp="1"/>
          </p:cNvSpPr>
          <p:nvPr>
            <p:ph type="title"/>
          </p:nvPr>
        </p:nvSpPr>
        <p:spPr>
          <a:xfrm>
            <a:off x="609480" y="273600"/>
            <a:ext cx="10972440" cy="1144800"/>
          </a:xfrm>
          <a:prstGeom prst="rect">
            <a:avLst/>
          </a:prstGeom>
        </p:spPr>
        <p:txBody>
          <a:bodyPr lIns="0" rIns="0" tIns="0" bIns="0" anchor="ctr">
            <a:noAutofit/>
          </a:bodyPr>
          <a:p>
            <a:pPr algn="ctr"/>
            <a:r>
              <a:rPr b="0" lang="tr-TR" sz="4400" spc="-1" strike="noStrike">
                <a:latin typeface="Arial"/>
              </a:rPr>
              <a:t>Ana başlık metnini düzenlemek için tıklayın</a:t>
            </a:r>
            <a:endParaRPr b="0" lang="tr-TR" sz="4400" spc="-1" strike="noStrike">
              <a:latin typeface="Arial"/>
            </a:endParaRPr>
          </a:p>
        </p:txBody>
      </p:sp>
      <p:sp>
        <p:nvSpPr>
          <p:cNvPr id="318" name="PlaceHolder 1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tr-TR" sz="3200" spc="-1" strike="noStrike">
                <a:latin typeface="Arial"/>
              </a:rPr>
              <a:t>Anahat metninin biçimini düzenlemek için tıklayın</a:t>
            </a:r>
            <a:endParaRPr b="0" lang="tr-TR" sz="3200" spc="-1" strike="noStrike">
              <a:latin typeface="Arial"/>
            </a:endParaRPr>
          </a:p>
          <a:p>
            <a:pPr lvl="1" marL="864000" indent="-324000">
              <a:spcBef>
                <a:spcPts val="1134"/>
              </a:spcBef>
              <a:buClr>
                <a:srgbClr val="000000"/>
              </a:buClr>
              <a:buSzPct val="75000"/>
              <a:buFont typeface="Symbol" charset="2"/>
              <a:buChar char=""/>
            </a:pPr>
            <a:r>
              <a:rPr b="0" lang="tr-TR" sz="2800" spc="-1" strike="noStrike">
                <a:latin typeface="Arial"/>
              </a:rPr>
              <a:t>İkinci Anahat Düzeyi</a:t>
            </a:r>
            <a:endParaRPr b="0" lang="tr-TR" sz="2800" spc="-1" strike="noStrike">
              <a:latin typeface="Arial"/>
            </a:endParaRPr>
          </a:p>
          <a:p>
            <a:pPr lvl="2" marL="1296000" indent="-288000">
              <a:spcBef>
                <a:spcPts val="850"/>
              </a:spcBef>
              <a:buClr>
                <a:srgbClr val="000000"/>
              </a:buClr>
              <a:buSzPct val="45000"/>
              <a:buFont typeface="Wingdings" charset="2"/>
              <a:buChar char=""/>
            </a:pPr>
            <a:r>
              <a:rPr b="0" lang="tr-TR" sz="2400" spc="-1" strike="noStrike">
                <a:latin typeface="Arial"/>
              </a:rPr>
              <a:t>Üçüncü Anahat Düzeyi</a:t>
            </a:r>
            <a:endParaRPr b="0" lang="tr-TR" sz="2400" spc="-1" strike="noStrike">
              <a:latin typeface="Arial"/>
            </a:endParaRPr>
          </a:p>
          <a:p>
            <a:pPr lvl="3" marL="1728000" indent="-216000">
              <a:spcBef>
                <a:spcPts val="567"/>
              </a:spcBef>
              <a:buClr>
                <a:srgbClr val="000000"/>
              </a:buClr>
              <a:buSzPct val="75000"/>
              <a:buFont typeface="Symbol" charset="2"/>
              <a:buChar char=""/>
            </a:pPr>
            <a:r>
              <a:rPr b="0" lang="tr-TR" sz="2000" spc="-1" strike="noStrike">
                <a:latin typeface="Arial"/>
              </a:rPr>
              <a:t>Dördüncü Anahat Düzeyi</a:t>
            </a:r>
            <a:endParaRPr b="0" lang="tr-TR" sz="2000" spc="-1" strike="noStrike">
              <a:latin typeface="Arial"/>
            </a:endParaRPr>
          </a:p>
          <a:p>
            <a:pPr lvl="4" marL="2160000" indent="-216000">
              <a:spcBef>
                <a:spcPts val="283"/>
              </a:spcBef>
              <a:buClr>
                <a:srgbClr val="000000"/>
              </a:buClr>
              <a:buSzPct val="45000"/>
              <a:buFont typeface="Wingdings" charset="2"/>
              <a:buChar char=""/>
            </a:pPr>
            <a:r>
              <a:rPr b="0" lang="tr-TR" sz="2000" spc="-1" strike="noStrike">
                <a:latin typeface="Arial"/>
              </a:rPr>
              <a:t>Beşinci Anahat Düzeyi</a:t>
            </a:r>
            <a:endParaRPr b="0" lang="tr-TR" sz="2000" spc="-1" strike="noStrike">
              <a:latin typeface="Arial"/>
            </a:endParaRPr>
          </a:p>
          <a:p>
            <a:pPr lvl="5" marL="2592000" indent="-216000">
              <a:spcBef>
                <a:spcPts val="283"/>
              </a:spcBef>
              <a:buClr>
                <a:srgbClr val="000000"/>
              </a:buClr>
              <a:buSzPct val="45000"/>
              <a:buFont typeface="Wingdings" charset="2"/>
              <a:buChar char=""/>
            </a:pPr>
            <a:r>
              <a:rPr b="0" lang="tr-TR" sz="2000" spc="-1" strike="noStrike">
                <a:latin typeface="Arial"/>
              </a:rPr>
              <a:t>Altıncı Anahat Düzeyi</a:t>
            </a:r>
            <a:endParaRPr b="0" lang="tr-TR" sz="2000" spc="-1" strike="noStrike">
              <a:latin typeface="Arial"/>
            </a:endParaRPr>
          </a:p>
          <a:p>
            <a:pPr lvl="6" marL="3024000" indent="-216000">
              <a:spcBef>
                <a:spcPts val="283"/>
              </a:spcBef>
              <a:buClr>
                <a:srgbClr val="000000"/>
              </a:buClr>
              <a:buSzPct val="45000"/>
              <a:buFont typeface="Wingdings" charset="2"/>
              <a:buChar char=""/>
            </a:pPr>
            <a:r>
              <a:rPr b="0" lang="tr-TR" sz="2000" spc="-1" strike="noStrike">
                <a:latin typeface="Arial"/>
              </a:rPr>
              <a:t>Yedinci Anahat Düzeyi</a:t>
            </a:r>
            <a:endParaRPr b="0" lang="tr-T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video" Target="../media/media7.mp4"/><Relationship Id="rId2" Type="http://schemas.microsoft.com/office/2007/relationships/media" Target="../media/media7.mp4"/><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37.xml"/><Relationship Id="rId3" Type="http://schemas.openxmlformats.org/officeDocument/2006/relationships/comments" Target="../comments/comment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64.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CustomShape 1"/>
          <p:cNvSpPr/>
          <p:nvPr/>
        </p:nvSpPr>
        <p:spPr>
          <a:xfrm>
            <a:off x="504000" y="2530080"/>
            <a:ext cx="7766280" cy="164556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tr-TR" sz="5400" spc="-1" strike="noStrike">
                <a:solidFill>
                  <a:srgbClr val="6c911c"/>
                </a:solidFill>
                <a:latin typeface="Bahnschrift SemiBold SemiConden"/>
              </a:rPr>
              <a:t>İKLİM</a:t>
            </a:r>
            <a:r>
              <a:rPr b="0" lang="tr-TR" sz="5400" spc="-1" strike="noStrike">
                <a:solidFill>
                  <a:srgbClr val="90c226"/>
                </a:solidFill>
                <a:latin typeface="Trebuchet MS"/>
              </a:rPr>
              <a:t>   </a:t>
            </a:r>
            <a:r>
              <a:rPr b="0" lang="tr-TR" sz="5400" spc="-1" strike="noStrike">
                <a:solidFill>
                  <a:srgbClr val="6c911c"/>
                </a:solidFill>
                <a:latin typeface="Bahnschrift SemiBold"/>
              </a:rPr>
              <a:t>DEĞİŞİKLİĞİNİN</a:t>
            </a:r>
            <a:br/>
            <a:r>
              <a:rPr b="0" lang="tr-TR" sz="5400" spc="-1" strike="noStrike">
                <a:solidFill>
                  <a:srgbClr val="6c911c"/>
                </a:solidFill>
                <a:latin typeface="Bahnschrift SemiBold"/>
              </a:rPr>
              <a:t>TARIMA</a:t>
            </a:r>
            <a:r>
              <a:rPr b="0" lang="tr-TR" sz="5400" spc="-1" strike="noStrike">
                <a:solidFill>
                  <a:srgbClr val="90c226"/>
                </a:solidFill>
                <a:latin typeface="Trebuchet MS"/>
              </a:rPr>
              <a:t> </a:t>
            </a:r>
            <a:r>
              <a:rPr b="0" lang="tr-TR" sz="5400" spc="-1" strike="noStrike">
                <a:solidFill>
                  <a:srgbClr val="468a1a"/>
                </a:solidFill>
                <a:latin typeface="Trebuchet MS"/>
              </a:rPr>
              <a:t>E</a:t>
            </a:r>
            <a:r>
              <a:rPr b="0" lang="tr-TR" sz="5400" spc="-1" strike="noStrike">
                <a:solidFill>
                  <a:srgbClr val="468a1a"/>
                </a:solidFill>
                <a:latin typeface="Bahnschrift SemiBold"/>
              </a:rPr>
              <a:t>TKİSİ</a:t>
            </a:r>
            <a:r>
              <a:rPr b="0" lang="tr-TR" sz="5400" spc="-1" strike="noStrike">
                <a:solidFill>
                  <a:srgbClr val="90c226"/>
                </a:solidFill>
                <a:latin typeface="Trebuchet MS"/>
              </a:rPr>
              <a:t>          </a:t>
            </a:r>
            <a:endParaRPr b="0" lang="tr-TR" sz="54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CustomShape 1"/>
          <p:cNvSpPr/>
          <p:nvPr/>
        </p:nvSpPr>
        <p:spPr>
          <a:xfrm>
            <a:off x="677160" y="502920"/>
            <a:ext cx="8596080" cy="987840"/>
          </a:xfrm>
          <a:prstGeom prst="rect">
            <a:avLst/>
          </a:prstGeom>
          <a:noFill/>
          <a:ln>
            <a:noFill/>
          </a:ln>
        </p:spPr>
        <p:style>
          <a:lnRef idx="0"/>
          <a:fillRef idx="0"/>
          <a:effectRef idx="0"/>
          <a:fontRef idx="minor"/>
        </p:style>
        <p:txBody>
          <a:bodyPr lIns="90000" rIns="90000" tIns="45000" bIns="45000">
            <a:normAutofit fontScale="56000"/>
          </a:bodyPr>
          <a:p>
            <a:pPr>
              <a:lnSpc>
                <a:spcPct val="100000"/>
              </a:lnSpc>
            </a:pPr>
            <a:r>
              <a:rPr b="0" lang="tr-TR" sz="4400" spc="-1" strike="noStrike">
                <a:solidFill>
                  <a:srgbClr val="3b3b3b"/>
                </a:solidFill>
                <a:latin typeface="Trebuchet MS"/>
              </a:rPr>
              <a:t>     </a:t>
            </a:r>
            <a:r>
              <a:rPr b="0" lang="tr-TR" sz="4400" spc="-1" strike="noStrike">
                <a:solidFill>
                  <a:srgbClr val="3b3b3b"/>
                </a:solidFill>
                <a:latin typeface="Trebuchet MS"/>
              </a:rPr>
              <a:t>ORMAN YANGINLARINA ETKİSİ</a:t>
            </a:r>
            <a:endParaRPr b="0" lang="tr-TR" sz="4400" spc="-1" strike="noStrike">
              <a:latin typeface="Arial"/>
            </a:endParaRPr>
          </a:p>
        </p:txBody>
      </p:sp>
      <p:sp>
        <p:nvSpPr>
          <p:cNvPr id="377" name="CustomShape 2"/>
          <p:cNvSpPr/>
          <p:nvPr/>
        </p:nvSpPr>
        <p:spPr>
          <a:xfrm>
            <a:off x="677160" y="2160720"/>
            <a:ext cx="8596080" cy="3880080"/>
          </a:xfrm>
          <a:prstGeom prst="rect">
            <a:avLst/>
          </a:prstGeom>
          <a:noFill/>
          <a:ln>
            <a:noFill/>
          </a:ln>
        </p:spPr>
        <p:style>
          <a:lnRef idx="0"/>
          <a:fillRef idx="0"/>
          <a:effectRef idx="0"/>
          <a:fontRef idx="minor"/>
        </p:style>
        <p:txBody>
          <a:bodyPr lIns="90000" rIns="90000" tIns="45000" bIns="45000">
            <a:noAutofit/>
          </a:bodyPr>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Gelecek kuşakların ormanları azalıyor. Karbon, oksijen dengesi oksijen aleyhine bozulduğundan atmosferde biriken fazla miktardaki karbondioksit iklim değişikliklerine sebep olmaktadır. Ekolojik denge bozuluyor. Orman yangını, doğal ya da insani sebeplerden ortaya çıkan yangınların ormanları kısmen veya tamamen yakmasıdır. Yıldırım düşmesi, yanardağ patlaması ve yüksek sıcaklık gibi doğal sebeplerle çıkan yangınlar küresel ısınmayı arttırmaktadır. Hayatımız açısından önemli rol oynayan ağaçlar yangın sonucunda karbondioksit gazıyla birlikte dünya üzerinde sıcaklık artışına sebep olmaktadır.Bir orman yangını meydana geldiğinde, atmosfere büyük miktarlarda karbondioksit, karbon monoksit ve diğer sera gazları salınır. Bu gazlar ısıyı atmosferde hapsederek gezegenin daha da ısınmasına yol açar. Bu nedenle daha iyi bir geleceğe sahip olmak için ormanlarımızın değerini bilmeliyiz.</a:t>
            </a:r>
            <a:endParaRPr b="0" lang="tr-TR" sz="1800" spc="-1" strike="noStrike">
              <a:latin typeface="Arial"/>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8" name="Resim Yer Tutucusu 5" descr=""/>
          <p:cNvPicPr/>
          <p:nvPr/>
        </p:nvPicPr>
        <p:blipFill>
          <a:blip r:embed="rId1"/>
          <a:srcRect l="0" t="20216" r="0" b="20216"/>
          <a:stretch/>
        </p:blipFill>
        <p:spPr>
          <a:xfrm>
            <a:off x="677160" y="609480"/>
            <a:ext cx="8596080" cy="3845160"/>
          </a:xfrm>
          <a:prstGeom prst="rect">
            <a:avLst/>
          </a:prstGeom>
          <a:ln>
            <a:noFill/>
          </a:ln>
        </p:spPr>
      </p:pic>
      <p:sp>
        <p:nvSpPr>
          <p:cNvPr id="379" name="CustomShape 1"/>
          <p:cNvSpPr/>
          <p:nvPr/>
        </p:nvSpPr>
        <p:spPr>
          <a:xfrm>
            <a:off x="677160" y="5367240"/>
            <a:ext cx="8596080" cy="673200"/>
          </a:xfrm>
          <a:prstGeom prst="rect">
            <a:avLst/>
          </a:prstGeom>
          <a:noFill/>
          <a:ln>
            <a:noFill/>
          </a:ln>
        </p:spPr>
        <p:style>
          <a:lnRef idx="0"/>
          <a:fillRef idx="0"/>
          <a:effectRef idx="0"/>
          <a:fontRef idx="minor"/>
        </p:style>
        <p:txBody>
          <a:bodyPr lIns="90000" rIns="90000" tIns="45000" bIns="45000">
            <a:noAutofit/>
          </a:bodyPr>
          <a:p>
            <a:pPr>
              <a:lnSpc>
                <a:spcPct val="100000"/>
              </a:lnSpc>
              <a:spcBef>
                <a:spcPts val="1001"/>
              </a:spcBef>
            </a:pPr>
            <a:r>
              <a:rPr b="0" lang="tr-TR" sz="1200" spc="-1" strike="noStrike">
                <a:solidFill>
                  <a:srgbClr val="404040"/>
                </a:solidFill>
                <a:latin typeface="Trebuchet MS"/>
              </a:rPr>
              <a:t>Türkiye’nin genelinde 53 ilde 288 orman yangını çıktı.9 ilde 10.829 çiftçinin hasar tespiti yapılmıştır. Orman alanları hariç 7200 hektar alan ve 928 sera alanı yangından etkilenmiştir. Bu yangında aynı zamanda birçok hayvan zarar görmüştür.</a:t>
            </a:r>
            <a:endParaRPr b="0" lang="tr-TR" sz="1200" spc="-1" strike="noStrike">
              <a:latin typeface="Arial"/>
            </a:endParaRPr>
          </a:p>
        </p:txBody>
      </p:sp>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CustomShape 1"/>
          <p:cNvSpPr/>
          <p:nvPr/>
        </p:nvSpPr>
        <p:spPr>
          <a:xfrm>
            <a:off x="5645880" y="1439280"/>
            <a:ext cx="3940920" cy="2652480"/>
          </a:xfrm>
          <a:prstGeom prst="rect">
            <a:avLst/>
          </a:prstGeom>
          <a:noFill/>
          <a:ln>
            <a:noFill/>
          </a:ln>
        </p:spPr>
        <p:style>
          <a:lnRef idx="0"/>
          <a:fillRef idx="0"/>
          <a:effectRef idx="0"/>
          <a:fontRef idx="minor"/>
        </p:style>
        <p:txBody>
          <a:bodyPr lIns="90000" rIns="90000" tIns="45000" bIns="45000">
            <a:normAutofit fontScale="82000"/>
          </a:bodyPr>
          <a:p>
            <a:pPr>
              <a:lnSpc>
                <a:spcPct val="100000"/>
              </a:lnSpc>
            </a:pPr>
            <a:r>
              <a:rPr b="0" lang="tr-TR" sz="2800" spc="-1" strike="noStrike">
                <a:solidFill>
                  <a:srgbClr val="3b3b3b"/>
                </a:solidFill>
                <a:latin typeface="Trebuchet MS"/>
              </a:rPr>
              <a:t>Orman yangınları insan faaliyetleriyle küresel ısınmaya etki eden faktördür. Zamanla grafikte görüldüğü gibi artış göstermektedir.</a:t>
            </a:r>
            <a:endParaRPr b="0" lang="tr-TR" sz="2800" spc="-1" strike="noStrike">
              <a:latin typeface="Arial"/>
            </a:endParaRPr>
          </a:p>
        </p:txBody>
      </p:sp>
      <p:pic>
        <p:nvPicPr>
          <p:cNvPr id="381" name="İçerik Yer Tutucusu 4" descr=""/>
          <p:cNvPicPr/>
          <p:nvPr/>
        </p:nvPicPr>
        <p:blipFill>
          <a:blip r:embed="rId1"/>
          <a:stretch/>
        </p:blipFill>
        <p:spPr>
          <a:xfrm>
            <a:off x="1065600" y="506160"/>
            <a:ext cx="4260240" cy="5609880"/>
          </a:xfrm>
          <a:prstGeom prst="rect">
            <a:avLst/>
          </a:prstGeom>
          <a:ln>
            <a:noFill/>
          </a:ln>
        </p:spPr>
      </p:pic>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CustomShape 1"/>
          <p:cNvSpPr/>
          <p:nvPr/>
        </p:nvSpPr>
        <p:spPr>
          <a:xfrm>
            <a:off x="5355720" y="853920"/>
            <a:ext cx="4062600" cy="1000800"/>
          </a:xfrm>
          <a:prstGeom prst="rect">
            <a:avLst/>
          </a:prstGeom>
          <a:noFill/>
          <a:ln>
            <a:noFill/>
          </a:ln>
        </p:spPr>
        <p:style>
          <a:lnRef idx="0"/>
          <a:fillRef idx="0"/>
          <a:effectRef idx="0"/>
          <a:fontRef idx="minor"/>
        </p:style>
      </p:sp>
      <p:pic>
        <p:nvPicPr>
          <p:cNvPr id="383" name="Picture 1" descr="">
            <a:hlinkClick r:id="" action="ppaction://media"/>
          </p:cNvPr>
          <p:cNvPicPr/>
          <p:nvPr>
            <a:videoFile r:link="rId1"/>
            <p:extLst>
              <p:ext uri="{DAA4B4D4-6D71-4841-9C94-3DE7FCFB9230}">
                <p14:media r:embed="rId2"/>
              </p:ext>
            </p:extLst>
          </p:nvPr>
        </p:nvPicPr>
        <p:blipFill>
          <a:blip r:embed="rId3"/>
        </p:blipFill>
        <p:spPr>
          <a:xfrm>
            <a:off x="710280" y="411840"/>
            <a:ext cx="8708400" cy="6219360"/>
          </a:xfrm>
          <a:prstGeom prst="rect">
            <a:avLst/>
          </a:prstGeom>
          <a:ln>
            <a:noFill/>
          </a:ln>
        </p:spPr>
      </p:pic>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childTnLst>
                  <p:par>
                    <p:cTn id="27" fill="hold">
                      <p:stCondLst>
                        <p:cond delay="indefinite"/>
                      </p:stCondLst>
                      <p:childTnLst>
                        <p:par>
                          <p:cTn id="28" fill="hold">
                            <p:stCondLst>
                              <p:cond delay="0"/>
                            </p:stCondLst>
                            <p:childTnLst>
                              <p:par>
                                <p:cTn id="29" nodeType="clickEffect" fill="hold" presetClass="mediacall">
                                  <p:stCondLst>
                                    <p:cond delay="0"/>
                                  </p:stCondLst>
                                  <p:childTnLst>
                                    <p:cmd type="call">
                                      <p:cBhvr>
                                        <p:cTn id="30" dur="17258" fill="hold"/>
                                        <p:tgtEl>
                                          <p:spTgt spid="383"/>
                                        </p:tgtEl>
                                      </p:cBhvr>
                                    </p:cmd>
                                  </p:childTnLst>
                                </p:cTn>
                              </p:par>
                            </p:childTnLst>
                          </p:cTn>
                        </p:par>
                      </p:childTnLst>
                    </p:cTn>
                  </p:par>
                </p:childTnLst>
              </p:cTn>
              <p:prevCondLst>
                <p:cond delay="0" evt="onPrev">
                  <p:tgtEl>
                    <p:sldTgt/>
                  </p:tgtEl>
                </p:cond>
              </p:prevCondLst>
              <p:nextCondLst>
                <p:cond delay="0" evt="onNext">
                  <p:tgtEl>
                    <p:sldTgt/>
                  </p:tgtEl>
                </p:cond>
              </p:nextCondLst>
            </p:seq>
            <p:seq>
              <p:cTn id="31" restart="whenNotActive" nodeType="interactiveSeq" fill="hold">
                <p:childTnLst>
                  <p:par>
                    <p:cTn id="32" fill="hold">
                      <p:childTnLst>
                        <p:par>
                          <p:cTn id="33" fill="hold">
                            <p:stCondLst>
                              <p:cond delay="0"/>
                            </p:stCondLst>
                            <p:childTnLst>
                              <p:par>
                                <p:cTn id="34" nodeType="clickEffect" fill="hold" presetClass="mediacall">
                                  <p:stCondLst>
                                    <p:cond delay="0"/>
                                  </p:stCondLst>
                                  <p:childTnLst>
                                    <p:cmd type="call" cmd="togglePause">
                                      <p:cBhvr>
                                        <p:cTn id="35" dur="1" fill="hold"/>
                                        <p:tgtEl>
                                          <p:spTgt spid="383"/>
                                        </p:tgtEl>
                                      </p:cBhvr>
                                    </p:cmd>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CustomShape 1"/>
          <p:cNvSpPr/>
          <p:nvPr/>
        </p:nvSpPr>
        <p:spPr>
          <a:xfrm>
            <a:off x="677160" y="609480"/>
            <a:ext cx="8596080" cy="1320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tr-TR" sz="3600" spc="-1" strike="noStrike">
                <a:solidFill>
                  <a:srgbClr val="171717"/>
                </a:solidFill>
                <a:latin typeface="Trebuchet MS"/>
              </a:rPr>
              <a:t>    </a:t>
            </a:r>
            <a:r>
              <a:rPr b="0" lang="tr-TR" sz="3600" spc="-1" strike="noStrike">
                <a:solidFill>
                  <a:srgbClr val="171717"/>
                </a:solidFill>
                <a:latin typeface="Trebuchet MS"/>
              </a:rPr>
              <a:t>TARIMSAL ÜRÜNLERDE HASTALIK</a:t>
            </a:r>
            <a:endParaRPr b="0" lang="tr-TR" sz="3600" spc="-1" strike="noStrike">
              <a:latin typeface="Arial"/>
            </a:endParaRPr>
          </a:p>
        </p:txBody>
      </p:sp>
      <p:sp>
        <p:nvSpPr>
          <p:cNvPr id="385" name="CustomShape 2"/>
          <p:cNvSpPr/>
          <p:nvPr/>
        </p:nvSpPr>
        <p:spPr>
          <a:xfrm>
            <a:off x="677160" y="2255040"/>
            <a:ext cx="8596080" cy="2822400"/>
          </a:xfrm>
          <a:prstGeom prst="rect">
            <a:avLst/>
          </a:prstGeom>
          <a:noFill/>
          <a:ln>
            <a:noFill/>
          </a:ln>
        </p:spPr>
        <p:style>
          <a:lnRef idx="0"/>
          <a:fillRef idx="0"/>
          <a:effectRef idx="0"/>
          <a:fontRef idx="minor"/>
        </p:style>
        <p:txBody>
          <a:bodyPr lIns="90000" rIns="90000" tIns="45000" bIns="45000">
            <a:noAutofit/>
          </a:bodyPr>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Tarımsal ürünlerin verim ve kalitesini arttırmak için modern tarım tekniklerinin kullanılması sonucu GDO'lu ürünler ortaya çıkar. Günümüz tarımda pestitlerin kullanılması kaçınılmazdır , ancak pestit kullanılırken hem ürünün hastalık , zararlı ve yabancı otlara karşı korunması hemde insan ve çevreye olumsuz etkileri birlikte değerlendirilmelidir.</a:t>
            </a:r>
            <a:endParaRPr b="0" lang="tr-TR" sz="1800" spc="-1" strike="noStrike">
              <a:latin typeface="Arial"/>
            </a:endParaRPr>
          </a:p>
        </p:txBody>
      </p:sp>
    </p:spTree>
  </p:cSld>
  <mc:AlternateContent>
    <mc:Choice Requires="p14">
      <p:transition spd="slow" p14:dur="2000"/>
    </mc:Choice>
    <mc:Fallback>
      <p:transition spd="slow"/>
    </mc:Fallback>
  </mc:AlternateContent>
  <p:timing>
    <p:tnLst>
      <p:par>
        <p:cTn id="36" dur="indefinite" restart="never" nodeType="tmRoot">
          <p:childTnLst>
            <p:seq>
              <p:cTn id="37"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6" name="Resim Yer Tutucusu 5" descr=""/>
          <p:cNvPicPr/>
          <p:nvPr/>
        </p:nvPicPr>
        <p:blipFill>
          <a:blip r:embed="rId1"/>
          <a:srcRect l="0" t="304" r="0" b="304"/>
          <a:stretch/>
        </p:blipFill>
        <p:spPr>
          <a:xfrm>
            <a:off x="677160" y="150840"/>
            <a:ext cx="8596080" cy="3825720"/>
          </a:xfrm>
          <a:prstGeom prst="rect">
            <a:avLst/>
          </a:prstGeom>
          <a:ln>
            <a:noFill/>
          </a:ln>
        </p:spPr>
      </p:pic>
      <p:sp>
        <p:nvSpPr>
          <p:cNvPr id="387" name="CustomShape 1"/>
          <p:cNvSpPr/>
          <p:nvPr/>
        </p:nvSpPr>
        <p:spPr>
          <a:xfrm>
            <a:off x="677160" y="4776120"/>
            <a:ext cx="8596080" cy="126432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1001"/>
              </a:spcBef>
            </a:pPr>
            <a:r>
              <a:rPr b="0" lang="tr-TR" sz="1200" spc="-1" strike="noStrike">
                <a:solidFill>
                  <a:srgbClr val="404040"/>
                </a:solidFill>
                <a:latin typeface="Trebuchet MS"/>
              </a:rPr>
              <a:t> </a:t>
            </a:r>
            <a:r>
              <a:rPr b="0" lang="tr-TR" sz="1200" spc="-1" strike="noStrike">
                <a:solidFill>
                  <a:srgbClr val="404040"/>
                </a:solidFill>
                <a:latin typeface="Trebuchet MS"/>
              </a:rPr>
              <a:t>. Çiftçi 3 “… bir üründe artıyor verimin, bir ürününde kaybediyorsun. Bunu buğday olarak kuru tarım olarak düşünürsek geçen yıl verimimiz iyi değildi. 2017’deki verimimiz güzeldi. Sulu tarımdaki olay daha farklı çünkü hastalıklarla mücadele yapman gerekiyor</a:t>
            </a:r>
            <a:endParaRPr b="0" lang="tr-TR" sz="1200" spc="-1" strike="noStrike">
              <a:latin typeface="Arial"/>
            </a:endParaRPr>
          </a:p>
          <a:p>
            <a:pPr>
              <a:lnSpc>
                <a:spcPct val="100000"/>
              </a:lnSpc>
              <a:spcBef>
                <a:spcPts val="1001"/>
              </a:spcBef>
            </a:pPr>
            <a:endParaRPr b="0" lang="tr-TR" sz="1200" spc="-1" strike="noStrike">
              <a:latin typeface="Arial"/>
            </a:endParaRPr>
          </a:p>
          <a:p>
            <a:pPr>
              <a:lnSpc>
                <a:spcPct val="100000"/>
              </a:lnSpc>
              <a:spcBef>
                <a:spcPts val="1001"/>
              </a:spcBef>
            </a:pPr>
            <a:endParaRPr b="0" lang="tr-TR" sz="1200" spc="-1" strike="noStrike">
              <a:latin typeface="Arial"/>
            </a:endParaRPr>
          </a:p>
        </p:txBody>
      </p:sp>
    </p:spTree>
  </p:cSld>
  <mc:AlternateContent>
    <mc:Choice Requires="p14">
      <p:transition spd="slow" p14:dur="2000"/>
    </mc:Choice>
    <mc:Fallback>
      <p:transition spd="slow"/>
    </mc:Fallback>
  </mc:AlternateContent>
  <p:timing>
    <p:tnLst>
      <p:par>
        <p:cTn id="38" dur="indefinite" restart="never" nodeType="tmRoot">
          <p:childTnLst>
            <p:seq>
              <p:cTn id="39"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CustomShape 1"/>
          <p:cNvSpPr/>
          <p:nvPr/>
        </p:nvSpPr>
        <p:spPr>
          <a:xfrm>
            <a:off x="677160" y="609480"/>
            <a:ext cx="8596080" cy="1320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tr-TR" sz="3600" spc="-1" strike="noStrike">
                <a:solidFill>
                  <a:srgbClr val="171717"/>
                </a:solidFill>
                <a:latin typeface="Trebuchet MS"/>
              </a:rPr>
              <a:t>İKLİM DEĞİŞİKLİĞİNİN HAYVANSAL ÜRETİME ETKİLERİ</a:t>
            </a:r>
            <a:endParaRPr b="0" lang="tr-TR" sz="3600" spc="-1" strike="noStrike">
              <a:latin typeface="Arial"/>
            </a:endParaRPr>
          </a:p>
        </p:txBody>
      </p:sp>
      <p:sp>
        <p:nvSpPr>
          <p:cNvPr id="389" name="CustomShape 2"/>
          <p:cNvSpPr/>
          <p:nvPr/>
        </p:nvSpPr>
        <p:spPr>
          <a:xfrm>
            <a:off x="677160" y="2920680"/>
            <a:ext cx="8596080" cy="248508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1001"/>
              </a:spcBef>
              <a:buClr>
                <a:srgbClr val="90c226"/>
              </a:buClr>
              <a:buSzPct val="80000"/>
              <a:buFont typeface="Wingdings 3" charset="2"/>
              <a:buChar char=""/>
            </a:pPr>
            <a:r>
              <a:rPr b="0" lang="tr-TR" sz="2000" spc="-1" strike="noStrike">
                <a:solidFill>
                  <a:srgbClr val="404040"/>
                </a:solidFill>
                <a:latin typeface="Trebuchet MS"/>
              </a:rPr>
              <a:t>Hayvanlar üzerinde de tarımda olduğu gibi iklim değişikliklerinin büyük ölçüde etkisi vardır buna bir çok örnek verilebilir. Hayvan nesillerinin tükenmesi, verimliliğin azalması iklim değişikliği başlıca sonuçlarındandır. Balıkçılıktan örnek verecek olursak küresel ısınma sonucu deniz seviyesinin ve ısının artması sonucu planktonların ve bitkilerin değişimi tüm besin zincirini bozuyor bazı balık türlerinin yok olması sonucu istilacı türler artıyor.</a:t>
            </a:r>
            <a:endParaRPr b="0" lang="tr-TR" sz="2000" spc="-1" strike="noStrike">
              <a:latin typeface="Arial"/>
            </a:endParaRPr>
          </a:p>
        </p:txBody>
      </p:sp>
    </p:spTree>
  </p:cSld>
  <mc:AlternateContent>
    <mc:Choice Requires="p14">
      <p:transition spd="slow" p14:dur="2000"/>
    </mc:Choice>
    <mc:Fallback>
      <p:transition spd="slow"/>
    </mc:Fallback>
  </mc:AlternateContent>
  <p:timing>
    <p:tnLst>
      <p:par>
        <p:cTn id="40" dur="indefinite" restart="never" nodeType="tmRoot">
          <p:childTnLst>
            <p:seq>
              <p:cTn id="41"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CustomShape 1"/>
          <p:cNvSpPr/>
          <p:nvPr/>
        </p:nvSpPr>
        <p:spPr>
          <a:xfrm>
            <a:off x="5861880" y="1198440"/>
            <a:ext cx="3885120" cy="4216320"/>
          </a:xfrm>
          <a:prstGeom prst="rect">
            <a:avLst/>
          </a:prstGeom>
          <a:noFill/>
          <a:ln>
            <a:noFill/>
          </a:ln>
        </p:spPr>
        <p:style>
          <a:lnRef idx="0"/>
          <a:fillRef idx="0"/>
          <a:effectRef idx="0"/>
          <a:fontRef idx="minor"/>
        </p:style>
        <p:txBody>
          <a:bodyPr lIns="90000" rIns="90000" tIns="45000" bIns="45000">
            <a:normAutofit/>
          </a:bodyPr>
          <a:p>
            <a:pPr>
              <a:lnSpc>
                <a:spcPct val="100000"/>
              </a:lnSpc>
            </a:pPr>
            <a:r>
              <a:rPr b="0" lang="tr-TR" sz="2000" spc="-1" strike="noStrike">
                <a:solidFill>
                  <a:srgbClr val="171717"/>
                </a:solidFill>
                <a:latin typeface="Trebuchet MS"/>
              </a:rPr>
              <a:t>Ek olarak kovan hayvanları da önemli ölçüde yer alır arılar insan yaşamı için oldukça önemli bir yere sahiptir. İklim değişikliği sonucunda arıların yaşam alanı kısıtlanmakta ve polen oluşmuşu azalmaktadır. Arılar yaşamımızda önemli rol oynar. </a:t>
            </a:r>
            <a:endParaRPr b="0" lang="tr-TR" sz="2000" spc="-1" strike="noStrike">
              <a:latin typeface="Arial"/>
            </a:endParaRPr>
          </a:p>
        </p:txBody>
      </p:sp>
      <p:pic>
        <p:nvPicPr>
          <p:cNvPr id="391" name="İçerik Yer Tutucusu 8" descr=""/>
          <p:cNvPicPr/>
          <p:nvPr/>
        </p:nvPicPr>
        <p:blipFill>
          <a:blip r:embed="rId1"/>
          <a:stretch/>
        </p:blipFill>
        <p:spPr>
          <a:xfrm>
            <a:off x="342720" y="790200"/>
            <a:ext cx="5320440" cy="5198040"/>
          </a:xfrm>
          <a:prstGeom prst="rect">
            <a:avLst/>
          </a:prstGeom>
          <a:ln>
            <a:noFill/>
          </a:ln>
        </p:spPr>
      </p:pic>
    </p:spTree>
  </p:cSld>
  <mc:AlternateContent>
    <mc:Choice Requires="p14">
      <p:transition spd="slow" p14:dur="2000"/>
    </mc:Choice>
    <mc:Fallback>
      <p:transition spd="slow"/>
    </mc:Fallback>
  </mc:AlternateContent>
  <p:timing>
    <p:tnLst>
      <p:par>
        <p:cTn id="42" dur="indefinite" restart="never" nodeType="tmRoot">
          <p:childTnLst>
            <p:seq>
              <p:cTn id="43"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CustomShape 1"/>
          <p:cNvSpPr/>
          <p:nvPr/>
        </p:nvSpPr>
        <p:spPr>
          <a:xfrm>
            <a:off x="677160" y="609480"/>
            <a:ext cx="8596080" cy="1320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tr-TR" sz="3600" spc="-1" strike="noStrike">
                <a:solidFill>
                  <a:srgbClr val="90c226"/>
                </a:solidFill>
                <a:latin typeface="Trebuchet MS"/>
              </a:rPr>
              <a:t>           </a:t>
            </a:r>
            <a:r>
              <a:rPr b="0" lang="tr-TR" sz="4800" spc="-1" strike="noStrike">
                <a:solidFill>
                  <a:srgbClr val="0d0d0d"/>
                </a:solidFill>
                <a:latin typeface="Trebuchet MS"/>
              </a:rPr>
              <a:t>2007-2008 KURAKLIĞI </a:t>
            </a:r>
            <a:endParaRPr b="0" lang="tr-TR" sz="4800" spc="-1" strike="noStrike">
              <a:latin typeface="Arial"/>
            </a:endParaRPr>
          </a:p>
        </p:txBody>
      </p:sp>
      <p:sp>
        <p:nvSpPr>
          <p:cNvPr id="393" name="CustomShape 2"/>
          <p:cNvSpPr/>
          <p:nvPr/>
        </p:nvSpPr>
        <p:spPr>
          <a:xfrm>
            <a:off x="677160" y="2160720"/>
            <a:ext cx="8596080" cy="3880080"/>
          </a:xfrm>
          <a:prstGeom prst="rect">
            <a:avLst/>
          </a:prstGeom>
          <a:noFill/>
          <a:ln>
            <a:noFill/>
          </a:ln>
        </p:spPr>
        <p:style>
          <a:lnRef idx="0"/>
          <a:fillRef idx="0"/>
          <a:effectRef idx="0"/>
          <a:fontRef idx="minor"/>
        </p:style>
        <p:txBody>
          <a:bodyPr lIns="90000" rIns="90000" tIns="45000" bIns="45000">
            <a:noAutofit/>
          </a:bodyPr>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Sonucu arazi ve su kaynaklarının olumsuz etkilenmesine ve hidrolojik dengenin bozulmasına sebep olan doğal olay "olarak tanımlanabilir .Kuraklık kendi içinde alt başlıklara ayrılıyor. Başlıca kuraklığın nedeni olarak gösterilen meteorolojik kuraklık yetersiz yağışlarla başlıyor. Toprak nemin azalması ile tarımsal kuraklık baş gösteriyor. Sonrasında ise akarsu ve barajlardaki kuraklık oluşuyor ve bu da hidrolojik kuraklık adını alıyor. Bu noktadan sonra sosyo-ekonomik kuraklığın baş göstermesiyle büyük ölçülerde ve geniş alanlarda olumsuz etkiler görülüyor.</a:t>
            </a:r>
            <a:endParaRPr b="0" lang="tr-TR" sz="1800" spc="-1" strike="noStrike">
              <a:latin typeface="Arial"/>
            </a:endParaRPr>
          </a:p>
        </p:txBody>
      </p:sp>
    </p:spTree>
  </p:cSld>
  <mc:AlternateContent>
    <mc:Choice Requires="p14">
      <p:transition spd="slow" p14:dur="2000"/>
    </mc:Choice>
    <mc:Fallback>
      <p:transition spd="slow"/>
    </mc:Fallback>
  </mc:AlternateContent>
  <p:timing>
    <p:tnLst>
      <p:par>
        <p:cTn id="44" dur="indefinite" restart="never" nodeType="tmRoot">
          <p:childTnLst>
            <p:seq>
              <p:cTn id="45"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CustomShape 1"/>
          <p:cNvSpPr/>
          <p:nvPr/>
        </p:nvSpPr>
        <p:spPr>
          <a:xfrm>
            <a:off x="677160" y="1242720"/>
            <a:ext cx="8596080" cy="4797720"/>
          </a:xfrm>
          <a:prstGeom prst="rect">
            <a:avLst/>
          </a:prstGeom>
          <a:noFill/>
          <a:ln>
            <a:noFill/>
          </a:ln>
        </p:spPr>
        <p:style>
          <a:lnRef idx="0"/>
          <a:fillRef idx="0"/>
          <a:effectRef idx="0"/>
          <a:fontRef idx="minor"/>
        </p:style>
        <p:txBody>
          <a:bodyPr lIns="90000" rIns="90000" tIns="45000" bIns="45000">
            <a:normAutofit fontScale="76000"/>
          </a:bodyPr>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Türkiye de 2007-2008 yılları arasında benzer bir durum yaşandı. Yağışlar ülke genelinde ortalamanın altındaydı ve kuraklık başladı. Meteorolojik kuraklık sosyoekonomik kuraklığa dönüşerek hayatı olumsuz etkiledi. Büyük şehirlerde su kesintileri oldu ve bu durum uzun süre devam etti. İklim koşullarının değişmesi ve bozulması özelinde ise geçmiş yıllarda yaşanmış bazı örneklere göz atabiliriz. 1971-1972 yıllarında beklenmeyen koşullar görüldü. 1971 yılında nemli-yağışlı olması beklenen şubat ayı oldukça kurak geçti kurak olması beklenen temmuz ayı ise yağışlı geçti. Aynı durum ilerleyen yıllarda kendini tekrarladı.İklim değişikliği kuraklığı doğuran bir durum. Su kaynaklarının azalmasına kurak alanların genişlemesine neden oluyor. Aşırı buharlaşma sonucunda çölleşmeler görülüyor ayrıca tuzlanma ve erozyon artış gösteriyor. Çölleşme ile Mücadele ilerleme Raporuna göre Türkiye’nin yaklaşık %25'i yüksek yaklaşık %53'ü orta derecede çölleşme ile karşı karşıya .Kuraklığın  getirdiği sulama suyu problemi yağış azaldığı ya da tahrip edici yağış şekilleri ve tehlikleli boyutlara ulaşan sıcaklık ekstremleri önemli sonuçlar yaratmaktadır. UNFCCC’e 2007 yılında sunulan Birinci Ulusal Bildirim'de: son 50 yıl içinde Türkiye'nin batı illerinde kış yağışlarının önemli ölçüde azaldığı buna karşılık Orta Anadolu’nun kuzey bölgelerinde sonbahar yağışlarının artış gösterdiği belirtilmiştir.</a:t>
            </a:r>
            <a:endParaRPr b="0" lang="tr-TR" sz="1800" spc="-1" strike="noStrike">
              <a:latin typeface="Arial"/>
            </a:endParaRPr>
          </a:p>
        </p:txBody>
      </p:sp>
    </p:spTree>
  </p:cSld>
  <mc:AlternateContent>
    <mc:Choice Requires="p14">
      <p:transition spd="slow" p14:dur="2000"/>
    </mc:Choice>
    <mc:Fallback>
      <p:transition spd="slow"/>
    </mc:Fallback>
  </mc:AlternateContent>
  <p:timing>
    <p:tnLst>
      <p:par>
        <p:cTn id="46" dur="indefinite" restart="never" nodeType="tmRoot">
          <p:childTnLst>
            <p:seq>
              <p:cTn id="47"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CustomShape 1"/>
          <p:cNvSpPr/>
          <p:nvPr/>
        </p:nvSpPr>
        <p:spPr>
          <a:xfrm>
            <a:off x="677160" y="609480"/>
            <a:ext cx="8596080" cy="1320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tr-TR" sz="3600" spc="-1" strike="noStrike">
                <a:solidFill>
                  <a:srgbClr val="2a5010"/>
                </a:solidFill>
                <a:latin typeface="Trebuchet MS"/>
              </a:rPr>
              <a:t>İklim</a:t>
            </a:r>
            <a:r>
              <a:rPr b="0" lang="tr-TR" sz="3600" spc="-1" strike="noStrike">
                <a:solidFill>
                  <a:srgbClr val="90c226"/>
                </a:solidFill>
                <a:latin typeface="Trebuchet MS"/>
              </a:rPr>
              <a:t> </a:t>
            </a:r>
            <a:r>
              <a:rPr b="0" lang="tr-TR" sz="3600" spc="-1" strike="noStrike">
                <a:solidFill>
                  <a:srgbClr val="2a5010"/>
                </a:solidFill>
                <a:latin typeface="Trebuchet MS"/>
              </a:rPr>
              <a:t>değişikliği</a:t>
            </a:r>
            <a:r>
              <a:rPr b="0" lang="tr-TR" sz="3600" spc="-1" strike="noStrike">
                <a:solidFill>
                  <a:srgbClr val="90c226"/>
                </a:solidFill>
                <a:latin typeface="Trebuchet MS"/>
              </a:rPr>
              <a:t> </a:t>
            </a:r>
            <a:r>
              <a:rPr b="0" lang="tr-TR" sz="3600" spc="-1" strike="noStrike">
                <a:solidFill>
                  <a:srgbClr val="2a5010"/>
                </a:solidFill>
                <a:latin typeface="Trebuchet MS"/>
              </a:rPr>
              <a:t>hakkında</a:t>
            </a:r>
            <a:r>
              <a:rPr b="0" lang="tr-TR" sz="3600" spc="-1" strike="noStrike">
                <a:solidFill>
                  <a:srgbClr val="90c226"/>
                </a:solidFill>
                <a:latin typeface="Trebuchet MS"/>
              </a:rPr>
              <a:t> </a:t>
            </a:r>
            <a:r>
              <a:rPr b="0" lang="tr-TR" sz="3600" spc="-1" strike="noStrike">
                <a:solidFill>
                  <a:srgbClr val="2a5010"/>
                </a:solidFill>
                <a:latin typeface="Trebuchet MS"/>
              </a:rPr>
              <a:t>neler</a:t>
            </a:r>
            <a:r>
              <a:rPr b="0" lang="tr-TR" sz="3600" spc="-1" strike="noStrike">
                <a:solidFill>
                  <a:srgbClr val="90c226"/>
                </a:solidFill>
                <a:latin typeface="Trebuchet MS"/>
              </a:rPr>
              <a:t> </a:t>
            </a:r>
            <a:r>
              <a:rPr b="0" lang="tr-TR" sz="3600" spc="-1" strike="noStrike">
                <a:solidFill>
                  <a:srgbClr val="2a5010"/>
                </a:solidFill>
                <a:latin typeface="Trebuchet MS"/>
              </a:rPr>
              <a:t>biliyoruz?</a:t>
            </a:r>
            <a:endParaRPr b="0" lang="tr-TR" sz="3600" spc="-1" strike="noStrike">
              <a:latin typeface="Arial"/>
            </a:endParaRPr>
          </a:p>
        </p:txBody>
      </p:sp>
      <p:pic>
        <p:nvPicPr>
          <p:cNvPr id="357" name="İçerik Yer Tutucusu 4" descr=""/>
          <p:cNvPicPr/>
          <p:nvPr/>
        </p:nvPicPr>
        <p:blipFill>
          <a:blip r:embed="rId1"/>
          <a:stretch/>
        </p:blipFill>
        <p:spPr>
          <a:xfrm>
            <a:off x="1238040" y="1901880"/>
            <a:ext cx="7675200" cy="4345560"/>
          </a:xfrm>
          <a:prstGeom prst="rect">
            <a:avLst/>
          </a:prstGeom>
          <a:ln>
            <a:noFill/>
          </a:ln>
        </p:spPr>
      </p:pic>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CustomShape 1"/>
          <p:cNvSpPr/>
          <p:nvPr/>
        </p:nvSpPr>
        <p:spPr>
          <a:xfrm>
            <a:off x="677160" y="609480"/>
            <a:ext cx="2890800" cy="819000"/>
          </a:xfrm>
          <a:prstGeom prst="rect">
            <a:avLst/>
          </a:prstGeom>
          <a:noFill/>
          <a:ln>
            <a:noFill/>
          </a:ln>
        </p:spPr>
        <p:style>
          <a:lnRef idx="0"/>
          <a:fillRef idx="0"/>
          <a:effectRef idx="0"/>
          <a:fontRef idx="minor"/>
        </p:style>
      </p:sp>
      <p:pic>
        <p:nvPicPr>
          <p:cNvPr id="396" name="İçerik Yer Tutucusu 5" descr=""/>
          <p:cNvPicPr/>
          <p:nvPr/>
        </p:nvPicPr>
        <p:blipFill>
          <a:blip r:embed="rId1"/>
          <a:stretch/>
        </p:blipFill>
        <p:spPr>
          <a:xfrm>
            <a:off x="417240" y="609480"/>
            <a:ext cx="4107600" cy="4940640"/>
          </a:xfrm>
          <a:prstGeom prst="rect">
            <a:avLst/>
          </a:prstGeom>
          <a:ln>
            <a:noFill/>
          </a:ln>
        </p:spPr>
      </p:pic>
      <p:pic>
        <p:nvPicPr>
          <p:cNvPr id="397" name="İçerik Yer Tutucusu 7" descr=""/>
          <p:cNvPicPr/>
          <p:nvPr/>
        </p:nvPicPr>
        <p:blipFill>
          <a:blip r:embed="rId2"/>
          <a:stretch/>
        </p:blipFill>
        <p:spPr>
          <a:xfrm>
            <a:off x="4696920" y="609480"/>
            <a:ext cx="4284720" cy="4940640"/>
          </a:xfrm>
          <a:prstGeom prst="rect">
            <a:avLst/>
          </a:prstGeom>
          <a:ln>
            <a:noFill/>
          </a:ln>
        </p:spPr>
      </p:pic>
    </p:spTree>
  </p:cSld>
  <mc:AlternateContent>
    <mc:Choice Requires="p14">
      <p:transition spd="slow" p14:dur="2000"/>
    </mc:Choice>
    <mc:Fallback>
      <p:transition spd="slow"/>
    </mc:Fallback>
  </mc:AlternateContent>
  <p:timing>
    <p:tnLst>
      <p:par>
        <p:cTn id="48" dur="indefinite" restart="never" nodeType="tmRoot">
          <p:childTnLst>
            <p:seq>
              <p:cTn id="49"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CustomShape 1"/>
          <p:cNvSpPr/>
          <p:nvPr/>
        </p:nvSpPr>
        <p:spPr>
          <a:xfrm>
            <a:off x="677160" y="609480"/>
            <a:ext cx="8596080" cy="1320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tr-TR" sz="3600" spc="-1" strike="noStrike">
                <a:solidFill>
                  <a:srgbClr val="0d0d0d"/>
                </a:solidFill>
                <a:latin typeface="Trebuchet MS"/>
              </a:rPr>
              <a:t>      </a:t>
            </a:r>
            <a:r>
              <a:rPr b="0" lang="tr-TR" sz="4400" spc="-1" strike="noStrike">
                <a:solidFill>
                  <a:srgbClr val="0d0d0d"/>
                </a:solidFill>
                <a:latin typeface="Trebuchet MS"/>
              </a:rPr>
              <a:t>SERA GAZININ İKLİME ETKİSİ</a:t>
            </a:r>
            <a:endParaRPr b="0" lang="tr-TR" sz="4400" spc="-1" strike="noStrike">
              <a:latin typeface="Arial"/>
            </a:endParaRPr>
          </a:p>
        </p:txBody>
      </p:sp>
      <p:sp>
        <p:nvSpPr>
          <p:cNvPr id="399" name="CustomShape 2"/>
          <p:cNvSpPr/>
          <p:nvPr/>
        </p:nvSpPr>
        <p:spPr>
          <a:xfrm>
            <a:off x="677160" y="2160720"/>
            <a:ext cx="8596080" cy="3880080"/>
          </a:xfrm>
          <a:prstGeom prst="rect">
            <a:avLst/>
          </a:prstGeom>
          <a:noFill/>
          <a:ln>
            <a:noFill/>
          </a:ln>
        </p:spPr>
        <p:style>
          <a:lnRef idx="0"/>
          <a:fillRef idx="0"/>
          <a:effectRef idx="0"/>
          <a:fontRef idx="minor"/>
        </p:style>
        <p:txBody>
          <a:bodyPr lIns="90000" rIns="90000" tIns="45000" bIns="45000">
            <a:noAutofit/>
          </a:bodyPr>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Sera Etkisi Sera etkisi, Dünya’nın ısıyı geçirmek ve uzaya tekrar salmak yerine tıpkı bir sera gibi içerisinde tutarak ısısını arttırmasıdır . Güneş sürekli olarak Dünya’ya ışınlarını gönderir ve Dünya bu şekilde ısınır. Güneş ışınlarının %30’u uzayda kalırken %70’i Dünya’ya, yeryüzüne ulaşır. Bu ışınların bir kısmı okyanuslar, kara parçaları, bitki örtüleri gibi yapılar tarafından emilir ve gezegenin ısınması sağlanır. Geriye kalan ışınların ise tekrar uzaya gönderilmesi ve Dünya’nın sıcaklığının korunması gerekir. Uzaya tekrar gönderilmesi gereken ışınlar atmosferden geçiş yapar. Fakat atmosferde yer alan gazlardan bazıları Güneş ışınlarını tutar ve uzaya salınmasına izin vermez. Bu gazların ışınları tutması nedeniyle Dünya ışınları uzaya salamaz ve daha fazla ısınır. Buna sera etkisi adı verilir.  Güneş ışınlarını tutan birden fazla farklı gaz ile doludur. Bu gazlara sera gazları adı verilir. Su buharı, karbondioksit, Nitröz oksit, metan ve ozon bazı sera gazlarıdır.</a:t>
            </a:r>
            <a:endParaRPr b="0" lang="tr-TR" sz="1800" spc="-1" strike="noStrike">
              <a:latin typeface="Arial"/>
            </a:endParaRPr>
          </a:p>
        </p:txBody>
      </p:sp>
    </p:spTree>
  </p:cSld>
  <mc:AlternateContent>
    <mc:Choice Requires="p14">
      <p:transition spd="slow" p14:dur="2000"/>
    </mc:Choice>
    <mc:Fallback>
      <p:transition spd="slow"/>
    </mc:Fallback>
  </mc:AlternateContent>
  <p:timing>
    <p:tnLst>
      <p:par>
        <p:cTn id="50" dur="indefinite" restart="never" nodeType="tmRoot">
          <p:childTnLst>
            <p:seq>
              <p:cTn id="51"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CustomShape 1"/>
          <p:cNvSpPr/>
          <p:nvPr/>
        </p:nvSpPr>
        <p:spPr>
          <a:xfrm>
            <a:off x="5495400" y="1065240"/>
            <a:ext cx="3706920" cy="1320120"/>
          </a:xfrm>
          <a:prstGeom prst="rect">
            <a:avLst/>
          </a:prstGeom>
          <a:noFill/>
          <a:ln>
            <a:noFill/>
          </a:ln>
        </p:spPr>
        <p:style>
          <a:lnRef idx="0"/>
          <a:fillRef idx="0"/>
          <a:effectRef idx="0"/>
          <a:fontRef idx="minor"/>
        </p:style>
      </p:sp>
      <p:pic>
        <p:nvPicPr>
          <p:cNvPr id="401" name="İçerik Yer Tutucusu 4" descr=""/>
          <p:cNvPicPr/>
          <p:nvPr/>
        </p:nvPicPr>
        <p:blipFill>
          <a:blip r:embed="rId1"/>
          <a:stretch/>
        </p:blipFill>
        <p:spPr>
          <a:xfrm>
            <a:off x="-13680" y="0"/>
            <a:ext cx="9485280" cy="6857280"/>
          </a:xfrm>
          <a:prstGeom prst="rect">
            <a:avLst/>
          </a:prstGeom>
          <a:ln>
            <a:noFill/>
          </a:ln>
        </p:spPr>
      </p:pic>
    </p:spTree>
  </p:cSld>
  <mc:AlternateContent>
    <mc:Choice Requires="p14">
      <p:transition spd="slow" p14:dur="2000"/>
    </mc:Choice>
    <mc:Fallback>
      <p:transition spd="slow"/>
    </mc:Fallback>
  </mc:AlternateContent>
  <p:timing>
    <p:tnLst>
      <p:par>
        <p:cTn id="52" dur="indefinite" restart="never" nodeType="tmRoot">
          <p:childTnLst>
            <p:seq>
              <p:cTn id="53"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CustomShape 1"/>
          <p:cNvSpPr/>
          <p:nvPr/>
        </p:nvSpPr>
        <p:spPr>
          <a:xfrm>
            <a:off x="34560" y="524520"/>
            <a:ext cx="7070400" cy="821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400" spc="-1" strike="noStrike">
                <a:solidFill>
                  <a:srgbClr val="c42f1a"/>
                </a:solidFill>
                <a:latin typeface="Impact"/>
                <a:ea typeface="DejaVu Sans"/>
              </a:rPr>
              <a:t>İKLİM DEĞİŞİYOR, PEKİ GELECEKTE BİZİ NE BEKLİYOR ? </a:t>
            </a:r>
            <a:endParaRPr b="0" lang="tr-TR" sz="2400" spc="-1" strike="noStrike">
              <a:latin typeface="Arial"/>
            </a:endParaRPr>
          </a:p>
        </p:txBody>
      </p:sp>
      <p:sp>
        <p:nvSpPr>
          <p:cNvPr id="403" name="CustomShape 2"/>
          <p:cNvSpPr/>
          <p:nvPr/>
        </p:nvSpPr>
        <p:spPr>
          <a:xfrm>
            <a:off x="930600" y="5143320"/>
            <a:ext cx="6413400" cy="1552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400" spc="-1" strike="noStrike">
                <a:solidFill>
                  <a:srgbClr val="7030a0"/>
                </a:solidFill>
                <a:latin typeface="Impact"/>
                <a:ea typeface="DejaVu Sans"/>
              </a:rPr>
              <a:t>SEN, BEN, BİZ DÜNYAMIZI DEĞİŞTİREBİLİRİZ.</a:t>
            </a:r>
            <a:endParaRPr b="0" lang="tr-TR" sz="2400" spc="-1" strike="noStrike">
              <a:latin typeface="Arial"/>
            </a:endParaRPr>
          </a:p>
          <a:p>
            <a:pPr>
              <a:lnSpc>
                <a:spcPct val="100000"/>
              </a:lnSpc>
            </a:pPr>
            <a:r>
              <a:rPr b="0" lang="tr-TR" sz="2400" spc="-1" strike="noStrike">
                <a:solidFill>
                  <a:srgbClr val="7030a0"/>
                </a:solidFill>
                <a:latin typeface="Impact"/>
                <a:ea typeface="DejaVu Sans"/>
              </a:rPr>
              <a:t>                                                          </a:t>
            </a:r>
            <a:r>
              <a:rPr b="0" lang="tr-TR" sz="2400" spc="-1" strike="noStrike">
                <a:solidFill>
                  <a:srgbClr val="7030a0"/>
                </a:solidFill>
                <a:latin typeface="Impact"/>
                <a:ea typeface="DejaVu Sans"/>
              </a:rPr>
              <a:t>BAŞKA BİR DÜNYA YOK.</a:t>
            </a:r>
            <a:endParaRPr b="0" lang="tr-TR" sz="2400" spc="-1" strike="noStrike">
              <a:latin typeface="Arial"/>
            </a:endParaRPr>
          </a:p>
        </p:txBody>
      </p:sp>
      <p:sp>
        <p:nvSpPr>
          <p:cNvPr id="404" name="CustomShape 3"/>
          <p:cNvSpPr/>
          <p:nvPr/>
        </p:nvSpPr>
        <p:spPr>
          <a:xfrm>
            <a:off x="3930480" y="1422360"/>
            <a:ext cx="7556400" cy="821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400" spc="-1" strike="noStrike">
                <a:solidFill>
                  <a:srgbClr val="0099ff"/>
                </a:solidFill>
                <a:latin typeface="Impact"/>
                <a:ea typeface="DejaVu Sans"/>
              </a:rPr>
              <a:t>TOPRAĞI KORUYUN KÜRESEL ISINMAYA EL KOYUN</a:t>
            </a:r>
            <a:endParaRPr b="0" lang="tr-TR" sz="2400" spc="-1" strike="noStrike">
              <a:latin typeface="Arial"/>
            </a:endParaRPr>
          </a:p>
        </p:txBody>
      </p:sp>
      <p:sp>
        <p:nvSpPr>
          <p:cNvPr id="405" name="CustomShape 4"/>
          <p:cNvSpPr/>
          <p:nvPr/>
        </p:nvSpPr>
        <p:spPr>
          <a:xfrm>
            <a:off x="0" y="2158560"/>
            <a:ext cx="6098400" cy="821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400" spc="-1" strike="noStrike">
                <a:solidFill>
                  <a:srgbClr val="008000"/>
                </a:solidFill>
                <a:latin typeface="Impact"/>
                <a:ea typeface="DejaVu Sans"/>
              </a:rPr>
              <a:t>OLMAYAN GELECEĞE HAZIRLANAN BİR TOPLUMUZ.</a:t>
            </a:r>
            <a:endParaRPr b="0" lang="tr-TR" sz="2400" spc="-1" strike="noStrike">
              <a:latin typeface="Arial"/>
            </a:endParaRPr>
          </a:p>
        </p:txBody>
      </p:sp>
      <p:sp>
        <p:nvSpPr>
          <p:cNvPr id="406" name="CustomShape 5"/>
          <p:cNvSpPr/>
          <p:nvPr/>
        </p:nvSpPr>
        <p:spPr>
          <a:xfrm>
            <a:off x="4659840" y="3006360"/>
            <a:ext cx="6098400" cy="821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400" spc="-1" strike="noStrike">
                <a:solidFill>
                  <a:srgbClr val="ffff00"/>
                </a:solidFill>
                <a:latin typeface="Impact"/>
                <a:ea typeface="DejaVu Sans"/>
              </a:rPr>
              <a:t>TARIMSAL GELECEĞİMİZ ELİMİZDEN GİTMESİN.</a:t>
            </a:r>
            <a:endParaRPr b="0" lang="tr-TR" sz="2400" spc="-1" strike="noStrike">
              <a:latin typeface="Arial"/>
            </a:endParaRPr>
          </a:p>
        </p:txBody>
      </p:sp>
      <p:sp>
        <p:nvSpPr>
          <p:cNvPr id="407" name="CustomShape 6"/>
          <p:cNvSpPr/>
          <p:nvPr/>
        </p:nvSpPr>
        <p:spPr>
          <a:xfrm>
            <a:off x="34560" y="3761280"/>
            <a:ext cx="8105760" cy="821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400" spc="-1" strike="noStrike">
                <a:solidFill>
                  <a:srgbClr val="ff0066"/>
                </a:solidFill>
                <a:latin typeface="Impact"/>
                <a:ea typeface="DejaVu Sans"/>
              </a:rPr>
              <a:t>YEŞİL DÜŞÜN,KÜRESEL ISINMAYI YENMEK İÇİN KÜRESEL DÜŞÜN</a:t>
            </a:r>
            <a:endParaRPr b="0" lang="tr-TR" sz="2400" spc="-1" strike="noStrike">
              <a:latin typeface="Arial"/>
            </a:endParaRPr>
          </a:p>
        </p:txBody>
      </p:sp>
      <p:sp>
        <p:nvSpPr>
          <p:cNvPr id="408" name="CustomShape 7"/>
          <p:cNvSpPr/>
          <p:nvPr/>
        </p:nvSpPr>
        <p:spPr>
          <a:xfrm>
            <a:off x="3313080" y="4362840"/>
            <a:ext cx="7702920" cy="821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tr-TR" sz="2400" spc="-1" strike="noStrike">
                <a:solidFill>
                  <a:srgbClr val="fe6700"/>
                </a:solidFill>
                <a:latin typeface="Impact"/>
                <a:ea typeface="DejaVu Sans"/>
              </a:rPr>
              <a:t>DÜNYA ISINIYOR VE BUNU GÖRMEZDEN GELMEK AKILLICA DEĞİL.</a:t>
            </a:r>
            <a:endParaRPr b="0" lang="tr-TR" sz="2400" spc="-1" strike="noStrike">
              <a:latin typeface="Arial"/>
            </a:endParaRPr>
          </a:p>
        </p:txBody>
      </p:sp>
    </p:spTree>
  </p:cSld>
  <mc:AlternateContent>
    <mc:Choice Requires="p14">
      <p:transition spd="slow" p14:dur="2000"/>
    </mc:Choice>
    <mc:Fallback>
      <p:transition spd="slow"/>
    </mc:Fallback>
  </mc:AlternateContent>
  <p:timing>
    <p:tnLst>
      <p:par>
        <p:cTn id="54" dur="indefinite" restart="never" nodeType="tmRoot">
          <p:childTnLst>
            <p:seq>
              <p:cTn id="55"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CustomShape 1"/>
          <p:cNvSpPr/>
          <p:nvPr/>
        </p:nvSpPr>
        <p:spPr>
          <a:xfrm>
            <a:off x="677160" y="609480"/>
            <a:ext cx="8596080" cy="1369440"/>
          </a:xfrm>
          <a:prstGeom prst="rect">
            <a:avLst/>
          </a:prstGeom>
          <a:noFill/>
          <a:ln>
            <a:noFill/>
          </a:ln>
        </p:spPr>
        <p:style>
          <a:lnRef idx="0"/>
          <a:fillRef idx="0"/>
          <a:effectRef idx="0"/>
          <a:fontRef idx="minor"/>
        </p:style>
        <p:txBody>
          <a:bodyPr lIns="90000" rIns="90000" tIns="45000" bIns="45000">
            <a:normAutofit fontScale="70000"/>
          </a:bodyPr>
          <a:p>
            <a:pPr>
              <a:lnSpc>
                <a:spcPct val="100000"/>
              </a:lnSpc>
            </a:pPr>
            <a:r>
              <a:rPr b="0" lang="tr-TR" sz="3600" spc="-1" strike="noStrike">
                <a:solidFill>
                  <a:srgbClr val="000000"/>
                </a:solidFill>
                <a:latin typeface="Trebuchet MS"/>
              </a:rPr>
              <a:t>İklim Değişikliği: İklimin ortalama durumunun uzun sürede geçirdiği değişikliklerdir.</a:t>
            </a:r>
            <a:endParaRPr b="0" lang="tr-TR" sz="3600" spc="-1" strike="noStrike">
              <a:latin typeface="Arial"/>
            </a:endParaRPr>
          </a:p>
        </p:txBody>
      </p:sp>
      <p:sp>
        <p:nvSpPr>
          <p:cNvPr id="359" name="CustomShape 2"/>
          <p:cNvSpPr/>
          <p:nvPr/>
        </p:nvSpPr>
        <p:spPr>
          <a:xfrm>
            <a:off x="908280" y="1979640"/>
            <a:ext cx="8596080" cy="3880080"/>
          </a:xfrm>
          <a:prstGeom prst="rect">
            <a:avLst/>
          </a:prstGeom>
          <a:noFill/>
          <a:ln>
            <a:noFill/>
          </a:ln>
        </p:spPr>
        <p:style>
          <a:lnRef idx="0"/>
          <a:fillRef idx="0"/>
          <a:effectRef idx="0"/>
          <a:fontRef idx="minor"/>
        </p:style>
        <p:txBody>
          <a:bodyPr lIns="90000" rIns="90000" tIns="45000" bIns="45000">
            <a:noAutofit/>
          </a:bodyPr>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Arial Black"/>
              </a:rPr>
              <a:t>             </a:t>
            </a:r>
            <a:r>
              <a:rPr b="0" lang="tr-TR" sz="1800" spc="-1" strike="noStrike">
                <a:solidFill>
                  <a:srgbClr val="404040"/>
                </a:solidFill>
                <a:latin typeface="Arial Black"/>
              </a:rPr>
              <a:t>İKLİM DEĞİŞİKLİLİĞİNİN ETKİLEDİĞİ ALANLAR             </a:t>
            </a:r>
            <a:endParaRPr b="0" lang="tr-TR" sz="1800" spc="-1" strike="noStrike">
              <a:latin typeface="Arial"/>
            </a:endParaRPr>
          </a:p>
        </p:txBody>
      </p:sp>
      <p:sp>
        <p:nvSpPr>
          <p:cNvPr id="360" name="CustomShape 3"/>
          <p:cNvSpPr/>
          <p:nvPr/>
        </p:nvSpPr>
        <p:spPr>
          <a:xfrm>
            <a:off x="583560" y="3920040"/>
            <a:ext cx="2094480" cy="2058840"/>
          </a:xfrm>
          <a:prstGeom prst="irregularSeal1">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tr-TR" sz="1800" spc="-1" strike="noStrike">
                <a:solidFill>
                  <a:srgbClr val="ffffff"/>
                </a:solidFill>
                <a:latin typeface="Trebuchet MS"/>
                <a:ea typeface="DejaVu Sans"/>
              </a:rPr>
              <a:t>SAĞLIK</a:t>
            </a:r>
            <a:endParaRPr b="0" lang="tr-TR" sz="1800" spc="-1" strike="noStrike">
              <a:latin typeface="Arial"/>
            </a:endParaRPr>
          </a:p>
        </p:txBody>
      </p:sp>
      <p:sp>
        <p:nvSpPr>
          <p:cNvPr id="361" name="CustomShape 4"/>
          <p:cNvSpPr/>
          <p:nvPr/>
        </p:nvSpPr>
        <p:spPr>
          <a:xfrm>
            <a:off x="3677760" y="2645640"/>
            <a:ext cx="2094480" cy="2058840"/>
          </a:xfrm>
          <a:prstGeom prst="irregularSeal1">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tr-TR" sz="1800" spc="-1" strike="noStrike">
                <a:solidFill>
                  <a:srgbClr val="ffffff"/>
                </a:solidFill>
                <a:latin typeface="Trebuchet MS"/>
                <a:ea typeface="DejaVu Sans"/>
              </a:rPr>
              <a:t>TARIM</a:t>
            </a:r>
            <a:endParaRPr b="0" lang="tr-TR" sz="1800" spc="-1" strike="noStrike">
              <a:latin typeface="Arial"/>
            </a:endParaRPr>
          </a:p>
        </p:txBody>
      </p:sp>
      <p:sp>
        <p:nvSpPr>
          <p:cNvPr id="362" name="CustomShape 5"/>
          <p:cNvSpPr/>
          <p:nvPr/>
        </p:nvSpPr>
        <p:spPr>
          <a:xfrm>
            <a:off x="6566400" y="4046760"/>
            <a:ext cx="1975680" cy="1932480"/>
          </a:xfrm>
          <a:prstGeom prst="irregularSeal1">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tr-TR" sz="1800" spc="-1" strike="noStrike">
                <a:solidFill>
                  <a:srgbClr val="ffffff"/>
                </a:solidFill>
                <a:latin typeface="Trebuchet MS"/>
                <a:ea typeface="DejaVu Sans"/>
              </a:rPr>
              <a:t>DOĞAL AFETLER</a:t>
            </a:r>
            <a:endParaRPr b="0" lang="tr-TR" sz="18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CustomShape 1"/>
          <p:cNvSpPr/>
          <p:nvPr/>
        </p:nvSpPr>
        <p:spPr>
          <a:xfrm>
            <a:off x="677160" y="609480"/>
            <a:ext cx="7871040" cy="969840"/>
          </a:xfrm>
          <a:prstGeom prst="rect">
            <a:avLst/>
          </a:prstGeom>
          <a:noFill/>
          <a:ln>
            <a:noFill/>
          </a:ln>
        </p:spPr>
        <p:style>
          <a:lnRef idx="0"/>
          <a:fillRef idx="0"/>
          <a:effectRef idx="0"/>
          <a:fontRef idx="minor"/>
        </p:style>
        <p:txBody>
          <a:bodyPr lIns="90000" rIns="90000" tIns="45000" bIns="45000" anchor="ctr">
            <a:normAutofit/>
          </a:bodyPr>
          <a:p>
            <a:pPr>
              <a:lnSpc>
                <a:spcPct val="100000"/>
              </a:lnSpc>
            </a:pPr>
            <a:r>
              <a:rPr b="0" lang="tr-TR" sz="3200" spc="-1" strike="noStrike">
                <a:solidFill>
                  <a:srgbClr val="90c226"/>
                </a:solidFill>
                <a:latin typeface="Trebuchet MS"/>
              </a:rPr>
              <a:t>İKLİM DEĞİŞİKLİĞİNİN TARIMA ETKİSİ</a:t>
            </a:r>
            <a:endParaRPr b="0" lang="tr-TR" sz="3200" spc="-1" strike="noStrike">
              <a:latin typeface="Arial"/>
            </a:endParaRPr>
          </a:p>
        </p:txBody>
      </p:sp>
      <p:sp>
        <p:nvSpPr>
          <p:cNvPr id="364" name="CustomShape 2"/>
          <p:cNvSpPr/>
          <p:nvPr/>
        </p:nvSpPr>
        <p:spPr>
          <a:xfrm>
            <a:off x="677160" y="2210400"/>
            <a:ext cx="8199720" cy="3830040"/>
          </a:xfrm>
          <a:prstGeom prst="rect">
            <a:avLst/>
          </a:prstGeom>
          <a:noFill/>
          <a:ln>
            <a:noFill/>
          </a:ln>
        </p:spPr>
        <p:style>
          <a:lnRef idx="0"/>
          <a:fillRef idx="0"/>
          <a:effectRef idx="0"/>
          <a:fontRef idx="minor"/>
        </p:style>
        <p:txBody>
          <a:bodyPr lIns="90000" rIns="90000" tIns="45000" bIns="45000" anchor="ctr">
            <a:noAutofit/>
          </a:bodyPr>
          <a:p>
            <a:pPr>
              <a:lnSpc>
                <a:spcPct val="100000"/>
              </a:lnSpc>
              <a:spcBef>
                <a:spcPts val="1001"/>
              </a:spcBef>
            </a:pPr>
            <a:r>
              <a:rPr b="0" lang="tr-TR" sz="1800" spc="-1" strike="noStrike">
                <a:solidFill>
                  <a:srgbClr val="404040"/>
                </a:solidFill>
                <a:latin typeface="Trebuchet MS"/>
              </a:rPr>
              <a:t>Tarım, toprağı ve tohumu kullanarak, bitkisel ve hayvansal ürünler</a:t>
            </a:r>
            <a:endParaRPr b="0" lang="tr-TR" sz="1800" spc="-1" strike="noStrike">
              <a:latin typeface="Arial"/>
            </a:endParaRPr>
          </a:p>
          <a:p>
            <a:pPr>
              <a:lnSpc>
                <a:spcPct val="100000"/>
              </a:lnSpc>
              <a:spcBef>
                <a:spcPts val="1001"/>
              </a:spcBef>
            </a:pPr>
            <a:r>
              <a:rPr b="0" lang="tr-TR" sz="1800" spc="-1" strike="noStrike">
                <a:solidFill>
                  <a:srgbClr val="404040"/>
                </a:solidFill>
                <a:latin typeface="Trebuchet MS"/>
              </a:rPr>
              <a:t>üretmek ve bu ürünlerden daha değerli mamuller elde etmek için yapılan</a:t>
            </a:r>
            <a:endParaRPr b="0" lang="tr-TR" sz="1800" spc="-1" strike="noStrike">
              <a:latin typeface="Arial"/>
            </a:endParaRPr>
          </a:p>
          <a:p>
            <a:pPr>
              <a:lnSpc>
                <a:spcPct val="100000"/>
              </a:lnSpc>
              <a:spcBef>
                <a:spcPts val="1001"/>
              </a:spcBef>
            </a:pPr>
            <a:r>
              <a:rPr b="0" lang="tr-TR" sz="1800" spc="-1" strike="noStrike">
                <a:solidFill>
                  <a:srgbClr val="404040"/>
                </a:solidFill>
                <a:latin typeface="Trebuchet MS"/>
              </a:rPr>
              <a:t>ekonomik faaliyettir. Tarım sadece ekonomik bir faaliyet değil, aynı zamanda</a:t>
            </a:r>
            <a:endParaRPr b="0" lang="tr-TR" sz="1800" spc="-1" strike="noStrike">
              <a:latin typeface="Arial"/>
            </a:endParaRPr>
          </a:p>
          <a:p>
            <a:pPr>
              <a:lnSpc>
                <a:spcPct val="100000"/>
              </a:lnSpc>
              <a:spcBef>
                <a:spcPts val="1001"/>
              </a:spcBef>
            </a:pPr>
            <a:r>
              <a:rPr b="0" lang="tr-TR" sz="1800" spc="-1" strike="noStrike">
                <a:solidFill>
                  <a:srgbClr val="404040"/>
                </a:solidFill>
                <a:latin typeface="Trebuchet MS"/>
              </a:rPr>
              <a:t>sosyal, bölgesel, kültürel, ekolojik ve sağlığın korunması konusunda büyük</a:t>
            </a:r>
            <a:endParaRPr b="0" lang="tr-TR" sz="1800" spc="-1" strike="noStrike">
              <a:latin typeface="Arial"/>
            </a:endParaRPr>
          </a:p>
          <a:p>
            <a:pPr>
              <a:lnSpc>
                <a:spcPct val="100000"/>
              </a:lnSpc>
              <a:spcBef>
                <a:spcPts val="1001"/>
              </a:spcBef>
            </a:pPr>
            <a:r>
              <a:rPr b="0" lang="tr-TR" sz="1800" spc="-1" strike="noStrike">
                <a:solidFill>
                  <a:srgbClr val="404040"/>
                </a:solidFill>
                <a:latin typeface="Trebuchet MS"/>
              </a:rPr>
              <a:t>önem taşıyan bir toplumsal süreç olarak görülmektedir. Tarımın halkın</a:t>
            </a:r>
            <a:endParaRPr b="0" lang="tr-TR" sz="1800" spc="-1" strike="noStrike">
              <a:latin typeface="Arial"/>
            </a:endParaRPr>
          </a:p>
          <a:p>
            <a:pPr>
              <a:lnSpc>
                <a:spcPct val="100000"/>
              </a:lnSpc>
              <a:spcBef>
                <a:spcPts val="1001"/>
              </a:spcBef>
            </a:pPr>
            <a:r>
              <a:rPr b="0" lang="tr-TR" sz="1800" spc="-1" strike="noStrike">
                <a:solidFill>
                  <a:srgbClr val="404040"/>
                </a:solidFill>
                <a:latin typeface="Trebuchet MS"/>
              </a:rPr>
              <a:t>beslenmesi, kendine yeterlilik, sanayiye hammadde temini, gelir</a:t>
            </a:r>
            <a:endParaRPr b="0" lang="tr-TR" sz="1800" spc="-1" strike="noStrike">
              <a:latin typeface="Arial"/>
            </a:endParaRPr>
          </a:p>
          <a:p>
            <a:pPr>
              <a:lnSpc>
                <a:spcPct val="100000"/>
              </a:lnSpc>
              <a:spcBef>
                <a:spcPts val="1001"/>
              </a:spcBef>
            </a:pPr>
            <a:r>
              <a:rPr b="0" lang="tr-TR" sz="1800" spc="-1" strike="noStrike">
                <a:solidFill>
                  <a:srgbClr val="404040"/>
                </a:solidFill>
                <a:latin typeface="Trebuchet MS"/>
              </a:rPr>
              <a:t>dağılımındaki dengesizliğin giderilmesi ve ekonomik değer yaratılması</a:t>
            </a:r>
            <a:endParaRPr b="0" lang="tr-TR" sz="1800" spc="-1" strike="noStrike">
              <a:latin typeface="Arial"/>
            </a:endParaRPr>
          </a:p>
          <a:p>
            <a:pPr>
              <a:lnSpc>
                <a:spcPct val="100000"/>
              </a:lnSpc>
              <a:spcBef>
                <a:spcPts val="1001"/>
              </a:spcBef>
            </a:pPr>
            <a:r>
              <a:rPr b="0" lang="tr-TR" sz="1800" spc="-1" strike="noStrike">
                <a:solidFill>
                  <a:srgbClr val="404040"/>
                </a:solidFill>
                <a:latin typeface="Trebuchet MS"/>
              </a:rPr>
              <a:t>yanında toplumsal yapının, kırsal mirasın ve çevrenin korunması, kaliteli</a:t>
            </a:r>
            <a:endParaRPr b="0" lang="tr-TR" sz="1800" spc="-1" strike="noStrike">
              <a:latin typeface="Arial"/>
            </a:endParaRPr>
          </a:p>
          <a:p>
            <a:pPr>
              <a:lnSpc>
                <a:spcPct val="100000"/>
              </a:lnSpc>
              <a:spcBef>
                <a:spcPts val="1001"/>
              </a:spcBef>
            </a:pPr>
            <a:r>
              <a:rPr b="0" lang="tr-TR" sz="1800" spc="-1" strike="noStrike">
                <a:solidFill>
                  <a:srgbClr val="404040"/>
                </a:solidFill>
                <a:latin typeface="Trebuchet MS"/>
              </a:rPr>
              <a:t>üretim aracılığıyla yaşam kalitesinin arttırılması gibi işlevleri de vardır.</a:t>
            </a:r>
            <a:endParaRPr b="0" lang="tr-TR" sz="1800" spc="-1" strike="noStrike">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5" name="Resim Yer Tutucusu 5" descr=""/>
          <p:cNvPicPr/>
          <p:nvPr/>
        </p:nvPicPr>
        <p:blipFill>
          <a:blip r:embed="rId1"/>
          <a:srcRect l="0" t="16439" r="0" b="16439"/>
          <a:stretch/>
        </p:blipFill>
        <p:spPr>
          <a:xfrm>
            <a:off x="677160" y="609480"/>
            <a:ext cx="8596080" cy="4041720"/>
          </a:xfrm>
          <a:prstGeom prst="rect">
            <a:avLst/>
          </a:prstGeom>
          <a:ln>
            <a:noFill/>
          </a:ln>
        </p:spPr>
      </p:pic>
      <p:sp>
        <p:nvSpPr>
          <p:cNvPr id="366" name="CustomShape 1"/>
          <p:cNvSpPr/>
          <p:nvPr/>
        </p:nvSpPr>
        <p:spPr>
          <a:xfrm>
            <a:off x="677160" y="5367240"/>
            <a:ext cx="8596080" cy="673200"/>
          </a:xfrm>
          <a:prstGeom prst="rect">
            <a:avLst/>
          </a:prstGeom>
          <a:noFill/>
          <a:ln>
            <a:noFill/>
          </a:ln>
        </p:spPr>
        <p:style>
          <a:lnRef idx="0"/>
          <a:fillRef idx="0"/>
          <a:effectRef idx="0"/>
          <a:fontRef idx="minor"/>
        </p:style>
        <p:txBody>
          <a:bodyPr lIns="90000" rIns="90000" tIns="45000" bIns="45000">
            <a:noAutofit/>
          </a:bodyPr>
          <a:p>
            <a:pPr>
              <a:lnSpc>
                <a:spcPct val="100000"/>
              </a:lnSpc>
              <a:spcBef>
                <a:spcPts val="1001"/>
              </a:spcBef>
            </a:pPr>
            <a:r>
              <a:rPr b="0" lang="tr-TR" sz="1200" spc="-1" strike="noStrike">
                <a:solidFill>
                  <a:srgbClr val="404040"/>
                </a:solidFill>
                <a:latin typeface="Trebuchet MS"/>
              </a:rPr>
              <a:t>İKLİM DEĞİŞİKLİĞİ GÜNÜMÜZÜ ETKİ ALTINA ALDIĞI GİBİ GELECEK NESİLLERİMİZ DE TEHLİKE ALTINA GİRMEKTEDİR.</a:t>
            </a:r>
            <a:endParaRPr b="0" lang="tr-TR" sz="12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CustomShape 1"/>
          <p:cNvSpPr/>
          <p:nvPr/>
        </p:nvSpPr>
        <p:spPr>
          <a:xfrm>
            <a:off x="677160" y="609480"/>
            <a:ext cx="8596080" cy="1320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tr-TR" sz="3600" spc="-1" strike="noStrike">
                <a:solidFill>
                  <a:srgbClr val="212d32"/>
                </a:solidFill>
                <a:latin typeface="Trebuchet MS"/>
              </a:rPr>
              <a:t> </a:t>
            </a:r>
            <a:r>
              <a:rPr b="0" lang="tr-TR" sz="3600" spc="-1" strike="noStrike">
                <a:solidFill>
                  <a:srgbClr val="212d32"/>
                </a:solidFill>
                <a:latin typeface="Trebuchet MS"/>
              </a:rPr>
              <a:t>İklim Değişikliğinin Tarımsal İşletmelere Etkileri</a:t>
            </a:r>
            <a:endParaRPr b="0" lang="tr-TR" sz="3600" spc="-1" strike="noStrike">
              <a:latin typeface="Arial"/>
            </a:endParaRPr>
          </a:p>
        </p:txBody>
      </p:sp>
      <p:sp>
        <p:nvSpPr>
          <p:cNvPr id="368" name="CustomShape 2"/>
          <p:cNvSpPr/>
          <p:nvPr/>
        </p:nvSpPr>
        <p:spPr>
          <a:xfrm>
            <a:off x="677160" y="2160720"/>
            <a:ext cx="8596080" cy="3880080"/>
          </a:xfrm>
          <a:prstGeom prst="rect">
            <a:avLst/>
          </a:prstGeom>
          <a:noFill/>
          <a:ln>
            <a:noFill/>
          </a:ln>
        </p:spPr>
        <p:style>
          <a:lnRef idx="0"/>
          <a:fillRef idx="0"/>
          <a:effectRef idx="0"/>
          <a:fontRef idx="minor"/>
        </p:style>
        <p:txBody>
          <a:bodyPr lIns="90000" rIns="90000" tIns="45000" bIns="45000">
            <a:normAutofit fontScale="85000"/>
          </a:bodyPr>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Ekim-dikim problemi</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Hasat-harman problemi</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Toprak işleme problemi</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Gübreleme problemi</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İlaçlama problemi </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Kültürel problemler (çapalama, budama v.s.)</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Verimde problemler</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Kalitede problemler</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Suyun/sulama suyunun teminindeki problemler</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Bitkisel çeşitlilik problemleri </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Artan CO2 konsantrasyonlarının bitki gelişimini artırması</a:t>
            </a:r>
            <a:endParaRPr b="0" lang="tr-TR" sz="18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CustomShape 1"/>
          <p:cNvSpPr/>
          <p:nvPr/>
        </p:nvSpPr>
        <p:spPr>
          <a:xfrm>
            <a:off x="677160" y="609480"/>
            <a:ext cx="8596080" cy="1550520"/>
          </a:xfrm>
          <a:prstGeom prst="rect">
            <a:avLst/>
          </a:prstGeom>
          <a:noFill/>
          <a:ln>
            <a:noFill/>
          </a:ln>
        </p:spPr>
        <p:style>
          <a:lnRef idx="0"/>
          <a:fillRef idx="0"/>
          <a:effectRef idx="0"/>
          <a:fontRef idx="minor"/>
        </p:style>
        <p:txBody>
          <a:bodyPr lIns="90000" rIns="90000" tIns="45000" bIns="45000">
            <a:normAutofit fontScale="86000"/>
          </a:bodyPr>
          <a:p>
            <a:pPr>
              <a:lnSpc>
                <a:spcPct val="100000"/>
              </a:lnSpc>
            </a:pPr>
            <a:r>
              <a:rPr b="0" lang="tr-TR" sz="3600" spc="-1" strike="noStrike">
                <a:solidFill>
                  <a:srgbClr val="000000"/>
                </a:solidFill>
                <a:latin typeface="Trebuchet MS"/>
              </a:rPr>
              <a:t>Tarım arazileri kuraklaşmaya başlar ve o bölgede yetişen bilgiler  olumsuz etkilenir.</a:t>
            </a:r>
            <a:endParaRPr b="0" lang="tr-TR" sz="3600" spc="-1" strike="noStrike">
              <a:latin typeface="Arial"/>
            </a:endParaRPr>
          </a:p>
        </p:txBody>
      </p:sp>
      <p:pic>
        <p:nvPicPr>
          <p:cNvPr id="370" name="İçerik Yer Tutucusu 7" descr=""/>
          <p:cNvPicPr/>
          <p:nvPr/>
        </p:nvPicPr>
        <p:blipFill>
          <a:blip r:embed="rId1"/>
          <a:stretch/>
        </p:blipFill>
        <p:spPr>
          <a:xfrm>
            <a:off x="521640" y="2999520"/>
            <a:ext cx="3863160" cy="3042000"/>
          </a:xfrm>
          <a:prstGeom prst="rect">
            <a:avLst/>
          </a:prstGeom>
          <a:ln>
            <a:noFill/>
          </a:ln>
        </p:spPr>
      </p:pic>
      <p:pic>
        <p:nvPicPr>
          <p:cNvPr id="371" name="İçerik Yer Tutucusu 9" descr=""/>
          <p:cNvPicPr/>
          <p:nvPr/>
        </p:nvPicPr>
        <p:blipFill>
          <a:blip r:embed="rId2"/>
          <a:stretch/>
        </p:blipFill>
        <p:spPr>
          <a:xfrm>
            <a:off x="5087880" y="2999520"/>
            <a:ext cx="4185360" cy="3042000"/>
          </a:xfrm>
          <a:prstGeom prst="rect">
            <a:avLst/>
          </a:prstGeom>
          <a:ln>
            <a:noFill/>
          </a:ln>
        </p:spPr>
      </p:pic>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CustomShape 1"/>
          <p:cNvSpPr/>
          <p:nvPr/>
        </p:nvSpPr>
        <p:spPr>
          <a:xfrm>
            <a:off x="677160" y="609480"/>
            <a:ext cx="8596080" cy="1320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tr-TR" sz="3600" spc="-1" strike="noStrike">
                <a:solidFill>
                  <a:srgbClr val="212d32"/>
                </a:solidFill>
                <a:latin typeface="Trebuchet MS"/>
              </a:rPr>
              <a:t>İKLİM DEĞİŞİKLİĞİNİN TARIMA ETKİLERİ</a:t>
            </a:r>
            <a:endParaRPr b="0" lang="tr-TR" sz="3600" spc="-1" strike="noStrike">
              <a:latin typeface="Arial"/>
            </a:endParaRPr>
          </a:p>
        </p:txBody>
      </p:sp>
      <p:sp>
        <p:nvSpPr>
          <p:cNvPr id="373" name="CustomShape 2"/>
          <p:cNvSpPr/>
          <p:nvPr/>
        </p:nvSpPr>
        <p:spPr>
          <a:xfrm>
            <a:off x="677160" y="2160720"/>
            <a:ext cx="8596080" cy="3880080"/>
          </a:xfrm>
          <a:prstGeom prst="rect">
            <a:avLst/>
          </a:prstGeom>
          <a:noFill/>
          <a:ln>
            <a:noFill/>
          </a:ln>
        </p:spPr>
        <p:style>
          <a:lnRef idx="0"/>
          <a:fillRef idx="0"/>
          <a:effectRef idx="0"/>
          <a:fontRef idx="minor"/>
        </p:style>
        <p:txBody>
          <a:bodyPr lIns="90000" rIns="90000" tIns="45000" bIns="45000">
            <a:normAutofit fontScale="85000"/>
          </a:bodyPr>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Daha sıcak ve az yağışlı iklim koşulları</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Ekstrem meteorolojik olaylarda artış</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Su kaynaklarında azalma</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Kuraklık şiddetinde artış</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Su ve toprak kalitesinin bozulması</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Ekosistemin bozulması ve biyolojik çeşitliliğin azalması</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Ekolojik alanlarda kayma</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Tarımsal üretimde ve kalitede azalma</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Zararlılarda ve hastalıklarda artış</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Gübreleme ve ilaçlama sorunları</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t>
            </a:r>
            <a:r>
              <a:rPr b="0" lang="tr-TR" sz="1800" spc="-1" strike="noStrike">
                <a:solidFill>
                  <a:srgbClr val="404040"/>
                </a:solidFill>
                <a:latin typeface="Trebuchet MS"/>
              </a:rPr>
              <a:t>	</a:t>
            </a:r>
            <a:r>
              <a:rPr b="0" lang="tr-TR" sz="1800" spc="-1" strike="noStrike">
                <a:solidFill>
                  <a:srgbClr val="404040"/>
                </a:solidFill>
                <a:latin typeface="Trebuchet MS"/>
              </a:rPr>
              <a:t> </a:t>
            </a:r>
            <a:r>
              <a:rPr b="0" lang="tr-TR" sz="1800" spc="-1" strike="noStrike">
                <a:solidFill>
                  <a:srgbClr val="404040"/>
                </a:solidFill>
                <a:latin typeface="Trebuchet MS"/>
              </a:rPr>
              <a:t>Sürdürülebilir gıda güvenliği sorunlar</a:t>
            </a:r>
            <a:endParaRPr b="0" lang="tr-TR" sz="1800" spc="-1" strike="noStrike">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CustomShape 1"/>
          <p:cNvSpPr/>
          <p:nvPr/>
        </p:nvSpPr>
        <p:spPr>
          <a:xfrm>
            <a:off x="677160" y="878760"/>
            <a:ext cx="8750160" cy="10558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tr-TR" sz="3600" spc="-1" strike="noStrike">
                <a:solidFill>
                  <a:srgbClr val="2a5010"/>
                </a:solidFill>
                <a:latin typeface="Trebuchet MS"/>
              </a:rPr>
              <a:t>TARIM SEKTÖRÜNDE AZALTIM VE UYUM</a:t>
            </a:r>
            <a:endParaRPr b="0" lang="tr-TR" sz="3600" spc="-1" strike="noStrike">
              <a:latin typeface="Arial"/>
            </a:endParaRPr>
          </a:p>
        </p:txBody>
      </p:sp>
      <p:sp>
        <p:nvSpPr>
          <p:cNvPr id="375" name="CustomShape 2"/>
          <p:cNvSpPr/>
          <p:nvPr/>
        </p:nvSpPr>
        <p:spPr>
          <a:xfrm>
            <a:off x="677160" y="2160720"/>
            <a:ext cx="8596080" cy="388008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İklim değişikliği ile mücadele süreci genellikle “azaltım” ve “uyum” olmak üzere iki ana başlık altında ele alınmaktadır.  </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İklim değişikliğinin olumsuz sonuçlarının hafifletilmesi anlamına gelen azaltım politikaları günümüzde genellikle sera gazı emisyonlarının azaltılması ile aynı anlamda da kullanılmaktadır.  </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İklim değişikliğinin olumsuz etkileriyle mücadelede benimsenen bir diğer yöntem de uyum politikalarıdır. </a:t>
            </a:r>
            <a:endParaRPr b="0" lang="tr-TR" sz="1800" spc="-1" strike="noStrike">
              <a:latin typeface="Arial"/>
            </a:endParaRPr>
          </a:p>
          <a:p>
            <a:pPr marL="343080" indent="-342360">
              <a:lnSpc>
                <a:spcPct val="100000"/>
              </a:lnSpc>
              <a:spcBef>
                <a:spcPts val="1001"/>
              </a:spcBef>
              <a:buClr>
                <a:srgbClr val="90c226"/>
              </a:buClr>
              <a:buSzPct val="80000"/>
              <a:buFont typeface="Wingdings 3" charset="2"/>
              <a:buChar char=""/>
            </a:pPr>
            <a:r>
              <a:rPr b="0" lang="tr-TR" sz="1800" spc="-1" strike="noStrike">
                <a:solidFill>
                  <a:srgbClr val="404040"/>
                </a:solidFill>
                <a:latin typeface="Trebuchet MS"/>
              </a:rPr>
              <a:t>Azaltım ve Uyum, iklim değişikliğine karşı sonuç odaklı yapılan çalışmalar için birbirinden ayrılmaz iki parça olarak değerlendirilmektedir. </a:t>
            </a:r>
            <a:endParaRPr b="0" lang="tr-TR" sz="1800" spc="-1" strike="noStrike">
              <a:latin typeface="Arial"/>
            </a:endParaRPr>
          </a:p>
          <a:p>
            <a:pPr>
              <a:lnSpc>
                <a:spcPct val="100000"/>
              </a:lnSpc>
              <a:spcBef>
                <a:spcPts val="1001"/>
              </a:spcBef>
            </a:pPr>
            <a:endParaRPr b="0" lang="tr-TR" sz="18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Facet</Template>
  <TotalTime>214</TotalTime>
  <Application>LibreOffice/6.1.5.2$Linux_X86_64 LibreOffice_project/10$Build-2</Application>
  <Words>1264</Words>
  <Paragraphs>71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2024-02-22T14:53:20Z</dcterms:created>
  <dc:creator>Rozerin SAĞLAM</dc:creator>
  <dc:description/>
  <dc:language>tr-TR</dc:language>
  <cp:lastModifiedBy/>
  <dcterms:modified xsi:type="dcterms:W3CDTF">2024-02-23T08:24:27Z</dcterms:modified>
  <cp:revision>26</cp:revision>
  <dc:subject/>
  <dc:title>İKLİM   DEĞİŞİKLİĞİNİN TARIMA    ETKİSİ</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1</vt:i4>
  </property>
  <property fmtid="{D5CDD505-2E9C-101B-9397-08002B2CF9AE}" pid="7" name="Notes">
    <vt:i4>0</vt:i4>
  </property>
  <property fmtid="{D5CDD505-2E9C-101B-9397-08002B2CF9AE}" pid="8" name="PresentationFormat">
    <vt:lpwstr>Geniş ekran</vt:lpwstr>
  </property>
  <property fmtid="{D5CDD505-2E9C-101B-9397-08002B2CF9AE}" pid="9" name="ScaleCrop">
    <vt:bool>0</vt:bool>
  </property>
  <property fmtid="{D5CDD505-2E9C-101B-9397-08002B2CF9AE}" pid="10" name="ShareDoc">
    <vt:bool>0</vt:bool>
  </property>
  <property fmtid="{D5CDD505-2E9C-101B-9397-08002B2CF9AE}" pid="11" name="Slides">
    <vt:i4>23</vt:i4>
  </property>
</Properties>
</file>